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6" r:id="rId3"/>
    <p:sldId id="268" r:id="rId4"/>
    <p:sldId id="271" r:id="rId5"/>
    <p:sldId id="272" r:id="rId6"/>
    <p:sldId id="273" r:id="rId7"/>
    <p:sldId id="274" r:id="rId8"/>
    <p:sldId id="275" r:id="rId9"/>
    <p:sldId id="277" r:id="rId10"/>
    <p:sldId id="269" r:id="rId11"/>
    <p:sldId id="276" r:id="rId12"/>
    <p:sldId id="270" r:id="rId13"/>
    <p:sldId id="278" r:id="rId14"/>
    <p:sldId id="280" r:id="rId15"/>
    <p:sldId id="283" r:id="rId16"/>
    <p:sldId id="284" r:id="rId17"/>
    <p:sldId id="285" r:id="rId18"/>
    <p:sldId id="286" r:id="rId19"/>
    <p:sldId id="282" r:id="rId20"/>
    <p:sldId id="279" r:id="rId21"/>
    <p:sldId id="2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1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3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6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8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4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16DF5-E83A-41BD-B13B-15C806858F7D}" type="datetimeFigureOut">
              <a:rPr lang="en-US" smtClean="0"/>
              <a:t>10/25/2023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0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13" Type="http://schemas.openxmlformats.org/officeDocument/2006/relationships/image" Target="../media/image98.jpg"/><Relationship Id="rId3" Type="http://schemas.openxmlformats.org/officeDocument/2006/relationships/image" Target="../media/image88.png"/><Relationship Id="rId7" Type="http://schemas.openxmlformats.org/officeDocument/2006/relationships/image" Target="../media/image92.jpeg"/><Relationship Id="rId12" Type="http://schemas.openxmlformats.org/officeDocument/2006/relationships/image" Target="../media/image97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96.jpg"/><Relationship Id="rId5" Type="http://schemas.openxmlformats.org/officeDocument/2006/relationships/image" Target="../media/image90.jpg"/><Relationship Id="rId15" Type="http://schemas.openxmlformats.org/officeDocument/2006/relationships/image" Target="../media/image100.png"/><Relationship Id="rId10" Type="http://schemas.openxmlformats.org/officeDocument/2006/relationships/image" Target="../media/image95.jpg"/><Relationship Id="rId4" Type="http://schemas.openxmlformats.org/officeDocument/2006/relationships/image" Target="../media/image89.jpg"/><Relationship Id="rId9" Type="http://schemas.openxmlformats.org/officeDocument/2006/relationships/image" Target="../media/image94.jpg"/><Relationship Id="rId14" Type="http://schemas.openxmlformats.org/officeDocument/2006/relationships/image" Target="../media/image9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image" Target="../media/image102.jpg"/><Relationship Id="rId7" Type="http://schemas.openxmlformats.org/officeDocument/2006/relationships/image" Target="../media/image106.jpe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5" Type="http://schemas.openxmlformats.org/officeDocument/2006/relationships/image" Target="../media/image104.jpg"/><Relationship Id="rId4" Type="http://schemas.openxmlformats.org/officeDocument/2006/relationships/image" Target="../media/image10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jpeg"/><Relationship Id="rId3" Type="http://schemas.openxmlformats.org/officeDocument/2006/relationships/image" Target="../media/image109.png"/><Relationship Id="rId7" Type="http://schemas.openxmlformats.org/officeDocument/2006/relationships/image" Target="../media/image113.jpg"/><Relationship Id="rId12" Type="http://schemas.openxmlformats.org/officeDocument/2006/relationships/image" Target="../media/image118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11" Type="http://schemas.openxmlformats.org/officeDocument/2006/relationships/image" Target="../media/image117.jpg"/><Relationship Id="rId5" Type="http://schemas.openxmlformats.org/officeDocument/2006/relationships/image" Target="../media/image111.png"/><Relationship Id="rId10" Type="http://schemas.openxmlformats.org/officeDocument/2006/relationships/image" Target="../media/image116.jpg"/><Relationship Id="rId4" Type="http://schemas.openxmlformats.org/officeDocument/2006/relationships/image" Target="../media/image110.png"/><Relationship Id="rId9" Type="http://schemas.openxmlformats.org/officeDocument/2006/relationships/image" Target="../media/image11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13" Type="http://schemas.openxmlformats.org/officeDocument/2006/relationships/image" Target="../media/image126.jpg"/><Relationship Id="rId18" Type="http://schemas.openxmlformats.org/officeDocument/2006/relationships/image" Target="../media/image131.jpg"/><Relationship Id="rId26" Type="http://schemas.openxmlformats.org/officeDocument/2006/relationships/image" Target="../media/image139.jpg"/><Relationship Id="rId3" Type="http://schemas.openxmlformats.org/officeDocument/2006/relationships/image" Target="../media/image19.png"/><Relationship Id="rId21" Type="http://schemas.openxmlformats.org/officeDocument/2006/relationships/image" Target="../media/image134.jpg"/><Relationship Id="rId7" Type="http://schemas.openxmlformats.org/officeDocument/2006/relationships/image" Target="../media/image120.jpg"/><Relationship Id="rId12" Type="http://schemas.openxmlformats.org/officeDocument/2006/relationships/image" Target="../media/image125.jpg"/><Relationship Id="rId17" Type="http://schemas.openxmlformats.org/officeDocument/2006/relationships/image" Target="../media/image130.jpeg"/><Relationship Id="rId25" Type="http://schemas.openxmlformats.org/officeDocument/2006/relationships/image" Target="../media/image138.jpeg"/><Relationship Id="rId2" Type="http://schemas.openxmlformats.org/officeDocument/2006/relationships/image" Target="../media/image17.jpg"/><Relationship Id="rId16" Type="http://schemas.openxmlformats.org/officeDocument/2006/relationships/image" Target="../media/image129.jpeg"/><Relationship Id="rId20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124.jpeg"/><Relationship Id="rId24" Type="http://schemas.openxmlformats.org/officeDocument/2006/relationships/image" Target="../media/image137.jpeg"/><Relationship Id="rId5" Type="http://schemas.openxmlformats.org/officeDocument/2006/relationships/image" Target="../media/image23.jpg"/><Relationship Id="rId15" Type="http://schemas.openxmlformats.org/officeDocument/2006/relationships/image" Target="../media/image128.jpg"/><Relationship Id="rId23" Type="http://schemas.openxmlformats.org/officeDocument/2006/relationships/image" Target="../media/image136.jpg"/><Relationship Id="rId10" Type="http://schemas.openxmlformats.org/officeDocument/2006/relationships/image" Target="../media/image123.jpg"/><Relationship Id="rId19" Type="http://schemas.openxmlformats.org/officeDocument/2006/relationships/image" Target="../media/image132.png"/><Relationship Id="rId4" Type="http://schemas.openxmlformats.org/officeDocument/2006/relationships/image" Target="../media/image24.png"/><Relationship Id="rId9" Type="http://schemas.openxmlformats.org/officeDocument/2006/relationships/image" Target="../media/image122.jpg"/><Relationship Id="rId14" Type="http://schemas.openxmlformats.org/officeDocument/2006/relationships/image" Target="../media/image127.jpeg"/><Relationship Id="rId22" Type="http://schemas.openxmlformats.org/officeDocument/2006/relationships/image" Target="../media/image135.jpg"/><Relationship Id="rId27" Type="http://schemas.openxmlformats.org/officeDocument/2006/relationships/image" Target="../media/image14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eg"/><Relationship Id="rId13" Type="http://schemas.openxmlformats.org/officeDocument/2006/relationships/image" Target="../media/image152.jpg"/><Relationship Id="rId3" Type="http://schemas.openxmlformats.org/officeDocument/2006/relationships/image" Target="../media/image142.jpeg"/><Relationship Id="rId7" Type="http://schemas.openxmlformats.org/officeDocument/2006/relationships/image" Target="../media/image146.jp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11" Type="http://schemas.openxmlformats.org/officeDocument/2006/relationships/image" Target="../media/image150.jpeg"/><Relationship Id="rId5" Type="http://schemas.openxmlformats.org/officeDocument/2006/relationships/image" Target="../media/image144.png"/><Relationship Id="rId10" Type="http://schemas.openxmlformats.org/officeDocument/2006/relationships/image" Target="../media/image149.jpeg"/><Relationship Id="rId4" Type="http://schemas.openxmlformats.org/officeDocument/2006/relationships/image" Target="../media/image143.jpeg"/><Relationship Id="rId9" Type="http://schemas.openxmlformats.org/officeDocument/2006/relationships/image" Target="../media/image148.jpg"/><Relationship Id="rId14" Type="http://schemas.openxmlformats.org/officeDocument/2006/relationships/image" Target="../media/image1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jpg"/><Relationship Id="rId7" Type="http://schemas.openxmlformats.org/officeDocument/2006/relationships/image" Target="../media/image162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3" Type="http://schemas.openxmlformats.org/officeDocument/2006/relationships/image" Target="../media/image165.jpg"/><Relationship Id="rId7" Type="http://schemas.openxmlformats.org/officeDocument/2006/relationships/image" Target="../media/image169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73.jpeg"/><Relationship Id="rId5" Type="http://schemas.openxmlformats.org/officeDocument/2006/relationships/image" Target="../media/image167.jpg"/><Relationship Id="rId10" Type="http://schemas.openxmlformats.org/officeDocument/2006/relationships/image" Target="../media/image172.jpeg"/><Relationship Id="rId4" Type="http://schemas.openxmlformats.org/officeDocument/2006/relationships/image" Target="../media/image166.png"/><Relationship Id="rId9" Type="http://schemas.openxmlformats.org/officeDocument/2006/relationships/image" Target="../media/image17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8.jpg"/><Relationship Id="rId26" Type="http://schemas.openxmlformats.org/officeDocument/2006/relationships/image" Target="../media/image196.jpg"/><Relationship Id="rId3" Type="http://schemas.openxmlformats.org/officeDocument/2006/relationships/image" Target="../media/image30.jpeg"/><Relationship Id="rId21" Type="http://schemas.openxmlformats.org/officeDocument/2006/relationships/image" Target="../media/image191.jpg"/><Relationship Id="rId7" Type="http://schemas.openxmlformats.org/officeDocument/2006/relationships/image" Target="../media/image177.jpeg"/><Relationship Id="rId12" Type="http://schemas.openxmlformats.org/officeDocument/2006/relationships/image" Target="../media/image182.jpg"/><Relationship Id="rId17" Type="http://schemas.openxmlformats.org/officeDocument/2006/relationships/image" Target="../media/image187.jpeg"/><Relationship Id="rId25" Type="http://schemas.openxmlformats.org/officeDocument/2006/relationships/image" Target="../media/image195.jpg"/><Relationship Id="rId2" Type="http://schemas.openxmlformats.org/officeDocument/2006/relationships/image" Target="../media/image23.jpg"/><Relationship Id="rId16" Type="http://schemas.openxmlformats.org/officeDocument/2006/relationships/image" Target="../media/image186.jpg"/><Relationship Id="rId20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11" Type="http://schemas.openxmlformats.org/officeDocument/2006/relationships/image" Target="../media/image181.jpg"/><Relationship Id="rId24" Type="http://schemas.openxmlformats.org/officeDocument/2006/relationships/image" Target="../media/image194.jpg"/><Relationship Id="rId5" Type="http://schemas.openxmlformats.org/officeDocument/2006/relationships/image" Target="../media/image175.jpeg"/><Relationship Id="rId15" Type="http://schemas.openxmlformats.org/officeDocument/2006/relationships/image" Target="../media/image185.jpeg"/><Relationship Id="rId23" Type="http://schemas.openxmlformats.org/officeDocument/2006/relationships/image" Target="../media/image193.jpg"/><Relationship Id="rId10" Type="http://schemas.openxmlformats.org/officeDocument/2006/relationships/image" Target="../media/image180.jpg"/><Relationship Id="rId19" Type="http://schemas.openxmlformats.org/officeDocument/2006/relationships/image" Target="../media/image189.jpg"/><Relationship Id="rId4" Type="http://schemas.openxmlformats.org/officeDocument/2006/relationships/image" Target="../media/image174.jpg"/><Relationship Id="rId9" Type="http://schemas.openxmlformats.org/officeDocument/2006/relationships/image" Target="../media/image179.png"/><Relationship Id="rId14" Type="http://schemas.openxmlformats.org/officeDocument/2006/relationships/image" Target="../media/image184.jpg"/><Relationship Id="rId22" Type="http://schemas.openxmlformats.org/officeDocument/2006/relationships/image" Target="../media/image192.jpg"/><Relationship Id="rId27" Type="http://schemas.openxmlformats.org/officeDocument/2006/relationships/image" Target="../media/image19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pn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17" Type="http://schemas.openxmlformats.org/officeDocument/2006/relationships/image" Target="../media/image26.jpg"/><Relationship Id="rId2" Type="http://schemas.openxmlformats.org/officeDocument/2006/relationships/image" Target="../media/image11.jp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jp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png"/><Relationship Id="rId14" Type="http://schemas.openxmlformats.org/officeDocument/2006/relationships/image" Target="../media/image2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209.jpg"/><Relationship Id="rId3" Type="http://schemas.openxmlformats.org/officeDocument/2006/relationships/image" Target="../media/image199.jpg"/><Relationship Id="rId7" Type="http://schemas.openxmlformats.org/officeDocument/2006/relationships/image" Target="../media/image203.png"/><Relationship Id="rId12" Type="http://schemas.openxmlformats.org/officeDocument/2006/relationships/image" Target="../media/image208.jpg"/><Relationship Id="rId17" Type="http://schemas.openxmlformats.org/officeDocument/2006/relationships/image" Target="../media/image30.jpeg"/><Relationship Id="rId2" Type="http://schemas.openxmlformats.org/officeDocument/2006/relationships/image" Target="../media/image198.jpg"/><Relationship Id="rId16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jpeg"/><Relationship Id="rId11" Type="http://schemas.openxmlformats.org/officeDocument/2006/relationships/image" Target="../media/image207.jpg"/><Relationship Id="rId5" Type="http://schemas.openxmlformats.org/officeDocument/2006/relationships/image" Target="../media/image201.jpeg"/><Relationship Id="rId15" Type="http://schemas.openxmlformats.org/officeDocument/2006/relationships/image" Target="../media/image210.png"/><Relationship Id="rId10" Type="http://schemas.openxmlformats.org/officeDocument/2006/relationships/image" Target="../media/image206.jpg"/><Relationship Id="rId4" Type="http://schemas.openxmlformats.org/officeDocument/2006/relationships/image" Target="../media/image200.jpeg"/><Relationship Id="rId9" Type="http://schemas.openxmlformats.org/officeDocument/2006/relationships/image" Target="../media/image205.jpg"/><Relationship Id="rId14" Type="http://schemas.openxmlformats.org/officeDocument/2006/relationships/image" Target="../media/image17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145.jpg"/><Relationship Id="rId7" Type="http://schemas.openxmlformats.org/officeDocument/2006/relationships/image" Target="../media/image215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jpg"/><Relationship Id="rId10" Type="http://schemas.openxmlformats.org/officeDocument/2006/relationships/image" Target="../media/image218.jpg"/><Relationship Id="rId4" Type="http://schemas.openxmlformats.org/officeDocument/2006/relationships/image" Target="../media/image212.jpg"/><Relationship Id="rId9" Type="http://schemas.openxmlformats.org/officeDocument/2006/relationships/image" Target="../media/image217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eg"/><Relationship Id="rId3" Type="http://schemas.openxmlformats.org/officeDocument/2006/relationships/image" Target="../media/image220.jpg"/><Relationship Id="rId7" Type="http://schemas.openxmlformats.org/officeDocument/2006/relationships/image" Target="../media/image166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jpg"/><Relationship Id="rId4" Type="http://schemas.openxmlformats.org/officeDocument/2006/relationships/image" Target="../media/image22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18" Type="http://schemas.openxmlformats.org/officeDocument/2006/relationships/image" Target="../media/image42.png"/><Relationship Id="rId3" Type="http://schemas.openxmlformats.org/officeDocument/2006/relationships/image" Target="../media/image27.jpg"/><Relationship Id="rId21" Type="http://schemas.openxmlformats.org/officeDocument/2006/relationships/image" Target="../media/image45.jpeg"/><Relationship Id="rId7" Type="http://schemas.openxmlformats.org/officeDocument/2006/relationships/image" Target="../media/image31.jpe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3.jpg"/><Relationship Id="rId16" Type="http://schemas.openxmlformats.org/officeDocument/2006/relationships/image" Target="../media/image40.png"/><Relationship Id="rId20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11" Type="http://schemas.openxmlformats.org/officeDocument/2006/relationships/image" Target="../media/image35.png"/><Relationship Id="rId5" Type="http://schemas.openxmlformats.org/officeDocument/2006/relationships/image" Target="../media/image29.jpeg"/><Relationship Id="rId15" Type="http://schemas.openxmlformats.org/officeDocument/2006/relationships/image" Target="../media/image39.jpg"/><Relationship Id="rId10" Type="http://schemas.openxmlformats.org/officeDocument/2006/relationships/image" Target="../media/image34.jpg"/><Relationship Id="rId19" Type="http://schemas.openxmlformats.org/officeDocument/2006/relationships/image" Target="../media/image43.png"/><Relationship Id="rId4" Type="http://schemas.openxmlformats.org/officeDocument/2006/relationships/image" Target="../media/image28.jpeg"/><Relationship Id="rId9" Type="http://schemas.openxmlformats.org/officeDocument/2006/relationships/image" Target="../media/image33.jpeg"/><Relationship Id="rId14" Type="http://schemas.openxmlformats.org/officeDocument/2006/relationships/image" Target="../media/image38.png"/><Relationship Id="rId22" Type="http://schemas.openxmlformats.org/officeDocument/2006/relationships/image" Target="../media/image4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8.jp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jpg"/><Relationship Id="rId5" Type="http://schemas.openxmlformats.org/officeDocument/2006/relationships/image" Target="../media/image35.png"/><Relationship Id="rId10" Type="http://schemas.openxmlformats.org/officeDocument/2006/relationships/image" Target="../media/image54.jpeg"/><Relationship Id="rId4" Type="http://schemas.openxmlformats.org/officeDocument/2006/relationships/image" Target="../media/image49.jp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18" Type="http://schemas.openxmlformats.org/officeDocument/2006/relationships/image" Target="../media/image55.jpg"/><Relationship Id="rId3" Type="http://schemas.openxmlformats.org/officeDocument/2006/relationships/image" Target="../media/image62.jpg"/><Relationship Id="rId7" Type="http://schemas.openxmlformats.org/officeDocument/2006/relationships/image" Target="../media/image66.png"/><Relationship Id="rId12" Type="http://schemas.openxmlformats.org/officeDocument/2006/relationships/image" Target="../media/image70.png"/><Relationship Id="rId17" Type="http://schemas.openxmlformats.org/officeDocument/2006/relationships/image" Target="../media/image54.jpeg"/><Relationship Id="rId2" Type="http://schemas.openxmlformats.org/officeDocument/2006/relationships/image" Target="../media/image61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11" Type="http://schemas.openxmlformats.org/officeDocument/2006/relationships/image" Target="../media/image69.png"/><Relationship Id="rId5" Type="http://schemas.openxmlformats.org/officeDocument/2006/relationships/image" Target="../media/image64.jpg"/><Relationship Id="rId15" Type="http://schemas.openxmlformats.org/officeDocument/2006/relationships/image" Target="../media/image51.png"/><Relationship Id="rId10" Type="http://schemas.openxmlformats.org/officeDocument/2006/relationships/image" Target="../media/image68.jpeg"/><Relationship Id="rId19" Type="http://schemas.openxmlformats.org/officeDocument/2006/relationships/image" Target="../media/image58.png"/><Relationship Id="rId4" Type="http://schemas.openxmlformats.org/officeDocument/2006/relationships/image" Target="../media/image63.png"/><Relationship Id="rId9" Type="http://schemas.openxmlformats.org/officeDocument/2006/relationships/image" Target="../media/image48.jpg"/><Relationship Id="rId14" Type="http://schemas.openxmlformats.org/officeDocument/2006/relationships/image" Target="../media/image7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g"/><Relationship Id="rId18" Type="http://schemas.openxmlformats.org/officeDocument/2006/relationships/image" Target="../media/image83.jpeg"/><Relationship Id="rId3" Type="http://schemas.openxmlformats.org/officeDocument/2006/relationships/image" Target="../media/image53.png"/><Relationship Id="rId7" Type="http://schemas.openxmlformats.org/officeDocument/2006/relationships/image" Target="../media/image73.jpg"/><Relationship Id="rId12" Type="http://schemas.openxmlformats.org/officeDocument/2006/relationships/image" Target="../media/image78.jpg"/><Relationship Id="rId17" Type="http://schemas.openxmlformats.org/officeDocument/2006/relationships/image" Target="../media/image82.jpg"/><Relationship Id="rId2" Type="http://schemas.openxmlformats.org/officeDocument/2006/relationships/image" Target="../media/image5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77.jpg"/><Relationship Id="rId5" Type="http://schemas.openxmlformats.org/officeDocument/2006/relationships/image" Target="../media/image55.jpg"/><Relationship Id="rId15" Type="http://schemas.openxmlformats.org/officeDocument/2006/relationships/image" Target="../media/image81.jpg"/><Relationship Id="rId10" Type="http://schemas.openxmlformats.org/officeDocument/2006/relationships/image" Target="../media/image76.jpeg"/><Relationship Id="rId4" Type="http://schemas.openxmlformats.org/officeDocument/2006/relationships/image" Target="../media/image54.jpeg"/><Relationship Id="rId9" Type="http://schemas.openxmlformats.org/officeDocument/2006/relationships/image" Target="../media/image75.jpg"/><Relationship Id="rId14" Type="http://schemas.openxmlformats.org/officeDocument/2006/relationships/image" Target="../media/image8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1" y="4580319"/>
            <a:ext cx="2162175" cy="20764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67" y="5209550"/>
            <a:ext cx="587059" cy="41342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7461" y="1619952"/>
            <a:ext cx="1228725" cy="1981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23989" y="3088534"/>
            <a:ext cx="736917" cy="1025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99" y="3102974"/>
            <a:ext cx="691861" cy="100803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2194616" y="3369893"/>
            <a:ext cx="1510145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801779" y="2884984"/>
            <a:ext cx="1812437" cy="928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834" y="3136017"/>
            <a:ext cx="569766" cy="103999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362" y="3730424"/>
            <a:ext cx="464326" cy="6476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4925" y="1564398"/>
            <a:ext cx="2295525" cy="19431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52714" y="1712214"/>
            <a:ext cx="1299759" cy="17500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04" y="3349111"/>
            <a:ext cx="690890" cy="100661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8936183" y="3507498"/>
            <a:ext cx="1302327" cy="870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995" y="1742184"/>
            <a:ext cx="955085" cy="143599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238510" y="1328671"/>
            <a:ext cx="1953490" cy="69409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6454" y="24601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91401" y="1352501"/>
            <a:ext cx="11983357" cy="31031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11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90" y="1246601"/>
            <a:ext cx="2666667" cy="19428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932" y="1493070"/>
            <a:ext cx="1323810" cy="17238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3812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2" y="3444744"/>
            <a:ext cx="1295400" cy="881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04932" y="4283603"/>
            <a:ext cx="3896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powershell</a:t>
            </a:r>
            <a:r>
              <a:rPr lang="en-US" strike="sngStrike" dirty="0"/>
              <a:t> </a:t>
            </a:r>
            <a:r>
              <a:rPr lang="en-US" strike="sngStrike" dirty="0" err="1"/>
              <a:t>gui</a:t>
            </a:r>
            <a:r>
              <a:rPr lang="en-US" strike="sngStrike" dirty="0"/>
              <a:t>  drag and drop tab index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00188" y="4652935"/>
            <a:ext cx="144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Yahoo </a:t>
            </a:r>
            <a:r>
              <a:rPr lang="en-US" dirty="0" err="1" smtClean="0"/>
              <a:t>api</a:t>
            </a:r>
            <a:r>
              <a:rPr lang="en-US" dirty="0" smtClean="0"/>
              <a:t> 2.0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0" y="5007980"/>
            <a:ext cx="12192000" cy="28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0" y="4347448"/>
            <a:ext cx="1219200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73995" y="4636714"/>
            <a:ext cx="15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Drag and drop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257175" y="46529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4083" y="43331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76826" y="4397006"/>
            <a:ext cx="11315174" cy="5882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57175" y="3381280"/>
            <a:ext cx="2528888" cy="1463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646" y="5518583"/>
            <a:ext cx="1060439" cy="106043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039865" y="5077309"/>
            <a:ext cx="2365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arco</a:t>
            </a:r>
            <a:r>
              <a:rPr lang="en-US" dirty="0"/>
              <a:t> </a:t>
            </a:r>
            <a:r>
              <a:rPr lang="en-US" dirty="0" err="1"/>
              <a:t>hayward</a:t>
            </a:r>
            <a:r>
              <a:rPr lang="en-US" dirty="0"/>
              <a:t> </a:t>
            </a:r>
            <a:r>
              <a:rPr lang="en-US" dirty="0" err="1"/>
              <a:t>california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107" y="5260666"/>
            <a:ext cx="24727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!HOMCE:KYSTAL</a:t>
            </a:r>
          </a:p>
          <a:p>
            <a:r>
              <a:rPr lang="en-US" dirty="0" err="1" smtClean="0"/>
              <a:t>Stephnae</a:t>
            </a:r>
            <a:r>
              <a:rPr lang="en-US" dirty="0" smtClean="0"/>
              <a:t> Contact</a:t>
            </a:r>
          </a:p>
          <a:p>
            <a:r>
              <a:rPr lang="en-US" dirty="0" smtClean="0"/>
              <a:t>PERGON.UNVIET </a:t>
            </a:r>
          </a:p>
          <a:p>
            <a:r>
              <a:rPr lang="en-US" dirty="0" smtClean="0"/>
              <a:t>PEN AVE </a:t>
            </a:r>
          </a:p>
          <a:p>
            <a:r>
              <a:rPr lang="en-US" dirty="0" smtClean="0"/>
              <a:t>“Valley View”</a:t>
            </a:r>
          </a:p>
          <a:p>
            <a:r>
              <a:rPr lang="en-US" dirty="0" smtClean="0"/>
              <a:t>“View” HOMCE:KYRSTAL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118" y="5518583"/>
            <a:ext cx="1760356" cy="114202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913996" y="5584748"/>
            <a:ext cx="167065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$1.01 Unleaded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0064625" y="5232091"/>
            <a:ext cx="1760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“View” </a:t>
            </a:r>
            <a:endParaRPr lang="en-US" strike="sngStrike" dirty="0" smtClean="0"/>
          </a:p>
          <a:p>
            <a:r>
              <a:rPr lang="en-US" dirty="0" smtClean="0"/>
              <a:t>HOMCE:KYRSTAL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0" y="5000837"/>
            <a:ext cx="13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August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905" y="5425359"/>
            <a:ext cx="259796" cy="25979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77749" y="5460211"/>
            <a:ext cx="880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Relief in one day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7786166" y="5958196"/>
            <a:ext cx="880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Relief in one day</a:t>
            </a:r>
            <a:endParaRPr lang="en-US" sz="800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8707667" y="5331105"/>
            <a:ext cx="9185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711 medicine </a:t>
            </a:r>
            <a:endParaRPr lang="en-US" sz="800" strike="sngStrike" dirty="0" smtClean="0"/>
          </a:p>
          <a:p>
            <a:r>
              <a:rPr lang="en-US" dirty="0" err="1" smtClean="0"/>
              <a:t>coutner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568" y="5941965"/>
            <a:ext cx="941597" cy="70528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71" y="5539643"/>
            <a:ext cx="1423831" cy="106649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362613" y="6515385"/>
            <a:ext cx="2453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Avg. </a:t>
            </a:r>
            <a:r>
              <a:rPr lang="en-US" sz="800" strike="sngStrike" dirty="0" smtClean="0"/>
              <a:t>when I came back to </a:t>
            </a:r>
            <a:r>
              <a:rPr lang="en-US" sz="800" strike="sngStrike" dirty="0" err="1" smtClean="0"/>
              <a:t>Amerca</a:t>
            </a:r>
            <a:r>
              <a:rPr lang="en-US" sz="800" strike="sngStrike" dirty="0" smtClean="0"/>
              <a:t> Gas was </a:t>
            </a:r>
            <a:r>
              <a:rPr lang="en-US" dirty="0" smtClean="0"/>
              <a:t>$1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038206" y="5654270"/>
            <a:ext cx="4922203" cy="8611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505929" y="5514050"/>
            <a:ext cx="4655298" cy="12511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536" y="5259396"/>
            <a:ext cx="876301" cy="87630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648476" y="5327846"/>
            <a:ext cx="1067141" cy="8078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7326898" y="5584748"/>
            <a:ext cx="1396670" cy="357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301575" y="4872266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</a:t>
            </a:r>
            <a:r>
              <a:rPr lang="en-US" sz="800" strike="sngStrike" dirty="0" err="1" smtClean="0"/>
              <a:t>Ghohe</a:t>
            </a:r>
            <a:r>
              <a:rPr lang="en-US" sz="800" strike="sngStrike" dirty="0" smtClean="0"/>
              <a:t>(depress).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: how to make meth</a:t>
            </a:r>
            <a:endParaRPr lang="en-US" sz="8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055" y="5836342"/>
            <a:ext cx="960006" cy="1021658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0765269" y="4985239"/>
            <a:ext cx="1459823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“Valley View”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821055" y="5723054"/>
            <a:ext cx="1137204" cy="13147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 flipH="1" flipV="1">
            <a:off x="9401175" y="3189458"/>
            <a:ext cx="1219062" cy="23245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26" y="2513891"/>
            <a:ext cx="475497" cy="634813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8734127" y="2445893"/>
            <a:ext cx="1485788" cy="9988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9135839" y="2491307"/>
            <a:ext cx="550173" cy="7255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9135839" y="2043113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§Rape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664" y="2444631"/>
            <a:ext cx="540781" cy="80235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0536589" y="2400716"/>
            <a:ext cx="554856" cy="8815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>
            <a:endCxn id="58" idx="2"/>
          </p:cNvCxnSpPr>
          <p:nvPr/>
        </p:nvCxnSpPr>
        <p:spPr>
          <a:xfrm flipV="1">
            <a:off x="10631860" y="3282266"/>
            <a:ext cx="182157" cy="204558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0549384" y="5878422"/>
            <a:ext cx="1462935" cy="979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740084" y="5291347"/>
            <a:ext cx="1137204" cy="1369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 flipH="1" flipV="1">
            <a:off x="8666535" y="5232091"/>
            <a:ext cx="1210753" cy="153313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33" idx="0"/>
          </p:cNvCxnSpPr>
          <p:nvPr/>
        </p:nvCxnSpPr>
        <p:spPr>
          <a:xfrm>
            <a:off x="1729803" y="5425359"/>
            <a:ext cx="129898" cy="29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441625" y="5021716"/>
            <a:ext cx="153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February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0089308" y="2126615"/>
            <a:ext cx="210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ATOMCLOCIK(</a:t>
            </a:r>
            <a:r>
              <a:rPr lang="en-US" dirty="0" err="1" smtClean="0"/>
              <a:t>SQ.</a:t>
            </a:r>
            <a:r>
              <a:rPr lang="en-US" sz="800" strike="sngStrike" dirty="0" err="1" smtClean="0"/>
              <a:t>toosie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10797713" y="2398518"/>
            <a:ext cx="102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KOCMEN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10377055" y="2831297"/>
            <a:ext cx="763599" cy="114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8991600" y="2605743"/>
            <a:ext cx="870060" cy="636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511883" y="1386578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Sirnce</a:t>
            </a:r>
            <a:r>
              <a:rPr lang="en-US" dirty="0" smtClean="0"/>
              <a:t>: 8:54PM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8592633" y="1705599"/>
            <a:ext cx="14798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weeds </a:t>
            </a:r>
            <a:r>
              <a:rPr lang="en-US" sz="800" strike="sngStrike" dirty="0" err="1"/>
              <a:t>tv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denmark</a:t>
            </a:r>
            <a:r>
              <a:rPr lang="en-US" sz="800" strike="sngStrike" dirty="0"/>
              <a:t> episode van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343" y="1714340"/>
            <a:ext cx="335863" cy="201518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9861660" y="1714340"/>
            <a:ext cx="903609" cy="3287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59658" y="1689444"/>
            <a:ext cx="913066" cy="618605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0341153" y="1565739"/>
            <a:ext cx="18839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HOMICEMI:HANNE</a:t>
            </a:r>
          </a:p>
          <a:p>
            <a:r>
              <a:rPr lang="en-US" sz="800" dirty="0" smtClean="0"/>
              <a:t>Denmark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.IPX </a:t>
            </a:r>
            <a:r>
              <a:rPr lang="en-US" sz="800" dirty="0" err="1" smtClean="0"/>
              <a:t>oli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michealbach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HOMC:BORIS</a:t>
            </a:r>
          </a:p>
          <a:p>
            <a:r>
              <a:rPr lang="en-US" sz="800" dirty="0" smtClean="0"/>
              <a:t>POCLIE SIRENCES 8:56AM</a:t>
            </a:r>
            <a:endParaRPr 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6885709" y="2767850"/>
            <a:ext cx="20664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V2:FBI:KIDANNPGIN</a:t>
            </a:r>
          </a:p>
          <a:p>
            <a:r>
              <a:rPr lang="en-US" dirty="0" smtClean="0"/>
              <a:t>FBI:WMD</a:t>
            </a:r>
          </a:p>
          <a:p>
            <a:r>
              <a:rPr lang="en-US" strike="sngStrike" dirty="0" err="1" smtClean="0"/>
              <a:t>Captri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sonne</a:t>
            </a:r>
            <a:r>
              <a:rPr lang="en-US" strike="sngStrike" dirty="0" smtClean="0"/>
              <a:t>(C5)</a:t>
            </a:r>
          </a:p>
          <a:p>
            <a:r>
              <a:rPr lang="en-US" strike="sngStrike" dirty="0" err="1" smtClean="0"/>
              <a:t>Gorbahce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mika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90259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15" y="1431441"/>
            <a:ext cx="721804" cy="109246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18655" y="2053936"/>
            <a:ext cx="2923309" cy="1991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171612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 smtClean="0">
                <a:solidFill>
                  <a:srgbClr val="4D5156"/>
                </a:solidFill>
                <a:latin typeface="Roboto"/>
              </a:rPr>
              <a:t>1991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18" y="1457306"/>
            <a:ext cx="1557337" cy="109246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37309" y="1328671"/>
            <a:ext cx="4724400" cy="160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73716" y="1431440"/>
            <a:ext cx="2392940" cy="11522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18655" y="1328671"/>
            <a:ext cx="4946072" cy="1152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18655" y="2583691"/>
            <a:ext cx="1098665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06136" y="1859929"/>
            <a:ext cx="2657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OTP Other Peoples Money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9975273" y="1328671"/>
            <a:ext cx="2216727" cy="57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J-10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52209" y="1380055"/>
            <a:ext cx="9526081" cy="11522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62080" y="2640344"/>
            <a:ext cx="9526081" cy="11522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0" y="2229261"/>
            <a:ext cx="986167" cy="21544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?HOMCE:MATHEW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0" y="4148296"/>
            <a:ext cx="1330902" cy="9968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261629"/>
            <a:ext cx="961825" cy="7702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509" y="4504273"/>
            <a:ext cx="942110" cy="52758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 flipV="1">
            <a:off x="2999509" y="4378036"/>
            <a:ext cx="2708564" cy="7671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10401" y="4417696"/>
            <a:ext cx="1831018" cy="5006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6630" y="3765835"/>
            <a:ext cx="322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Angela.cesna.William.mckern</a:t>
            </a:r>
            <a:r>
              <a:rPr lang="en-US" dirty="0" err="1" smtClean="0"/>
              <a:t>.INTENT</a:t>
            </a:r>
            <a:r>
              <a:rPr lang="en-US" dirty="0" smtClean="0"/>
              <a:t> PAYMENTS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96982" y="5314383"/>
            <a:ext cx="1098665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598668" y="4067769"/>
            <a:ext cx="1618059" cy="11522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914004" y="4085228"/>
            <a:ext cx="2350723" cy="11522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927270" y="3893127"/>
            <a:ext cx="568036" cy="61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8" name="Oval 37"/>
          <p:cNvSpPr/>
          <p:nvPr/>
        </p:nvSpPr>
        <p:spPr>
          <a:xfrm>
            <a:off x="6905174" y="4339017"/>
            <a:ext cx="568036" cy="6111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64137" y="3771411"/>
            <a:ext cx="3282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:</a:t>
            </a:r>
            <a:r>
              <a:rPr lang="en-US" dirty="0" err="1" smtClean="0"/>
              <a:t>HONMIE:IS-A-BELL:bejamin</a:t>
            </a:r>
            <a:r>
              <a:rPr lang="en-US" dirty="0" smtClean="0"/>
              <a:t>:”</a:t>
            </a:r>
            <a:r>
              <a:rPr lang="en-US" strike="sngStrike" dirty="0" smtClean="0"/>
              <a:t>Oil’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627" y="4264744"/>
            <a:ext cx="961825" cy="77022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136" y="4507388"/>
            <a:ext cx="942110" cy="52758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7909631" y="4088343"/>
            <a:ext cx="2350723" cy="11522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6982" y="44176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2003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10260354" y="3977767"/>
            <a:ext cx="1931646" cy="6111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Monestary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66630" y="3789684"/>
            <a:ext cx="1098665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647709" y="4085228"/>
            <a:ext cx="2078182" cy="1152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80665" y="3767731"/>
            <a:ext cx="4349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HOM:LUX:BEJAMIN:HCOMEGHOST:BEJMAIN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2105892" y="4417696"/>
            <a:ext cx="1454726" cy="3693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1971333" y="5030294"/>
            <a:ext cx="6881722" cy="8524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17717" y="5071515"/>
            <a:ext cx="2811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The simplicity for the terrorist to get in an airplane</a:t>
            </a:r>
            <a:endParaRPr lang="en-US" sz="1000" strike="sngStrike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5825785" y="4261629"/>
            <a:ext cx="1211010" cy="891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6" y="4826688"/>
            <a:ext cx="384255" cy="287820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26576" y="4742029"/>
            <a:ext cx="577902" cy="4222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384404" y="4812731"/>
            <a:ext cx="622229" cy="244694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347565" y="4742172"/>
            <a:ext cx="659068" cy="4222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61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86682" y="2895541"/>
            <a:ext cx="3159142" cy="21087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399309" y="1607127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777</a:t>
            </a:r>
            <a:endParaRPr 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3766293" y="1824861"/>
            <a:ext cx="4461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3-Bedroom/2 Bath Apartment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2923309"/>
            <a:ext cx="1094509" cy="7494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10" y="2923309"/>
            <a:ext cx="1338360" cy="74948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94509" y="2936691"/>
            <a:ext cx="1338361" cy="7494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890164" y="1824645"/>
            <a:ext cx="2507673" cy="2189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7892614" y="4048229"/>
            <a:ext cx="2507673" cy="21890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096000" y="1423253"/>
            <a:ext cx="4834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Auschwitz.St</a:t>
            </a:r>
            <a:r>
              <a:rPr lang="en-US" dirty="0" smtClean="0"/>
              <a:t> Martin: OTP people </a:t>
            </a:r>
            <a:r>
              <a:rPr lang="en-US" dirty="0" err="1" smtClean="0"/>
              <a:t>eathing</a:t>
            </a:r>
            <a:r>
              <a:rPr lang="en-US" dirty="0" smtClean="0"/>
              <a:t> with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mitesser</a:t>
            </a:r>
            <a:endParaRPr lang="en-US" strike="sngStrike" dirty="0"/>
          </a:p>
        </p:txBody>
      </p:sp>
      <p:sp>
        <p:nvSpPr>
          <p:cNvPr id="17" name="Oval 16"/>
          <p:cNvSpPr/>
          <p:nvPr/>
        </p:nvSpPr>
        <p:spPr>
          <a:xfrm>
            <a:off x="7536873" y="2365284"/>
            <a:ext cx="353291" cy="3246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513328" y="2743590"/>
            <a:ext cx="353291" cy="324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0" y="4327543"/>
            <a:ext cx="167847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KING.DANIEL(A)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64926" y="432754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Micha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890782" y="4898097"/>
            <a:ext cx="424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Mother-in-law calls wife </a:t>
            </a:r>
            <a:r>
              <a:rPr lang="en-US" strike="sngStrike" dirty="0" err="1" smtClean="0"/>
              <a:t>Micha</a:t>
            </a:r>
            <a:r>
              <a:rPr lang="en-US" strike="sngStrike" dirty="0" smtClean="0"/>
              <a:t> on staircase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2332888" y="1643487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!drunk</a:t>
            </a:r>
            <a:endParaRPr lang="en-US" sz="800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942" y="1529893"/>
            <a:ext cx="309869" cy="18010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406942" y="1500788"/>
            <a:ext cx="389534" cy="3238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413960" y="2251073"/>
            <a:ext cx="54384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§123 </a:t>
            </a:r>
            <a:r>
              <a:rPr lang="en-US" dirty="0" err="1" smtClean="0"/>
              <a:t>Hausfridensbruch</a:t>
            </a:r>
            <a:r>
              <a:rPr lang="en-US" dirty="0" smtClean="0"/>
              <a:t> (</a:t>
            </a:r>
            <a:r>
              <a:rPr lang="en-US" dirty="0" err="1" smtClean="0"/>
              <a:t>tranl</a:t>
            </a:r>
            <a:r>
              <a:rPr lang="en-US" dirty="0" smtClean="0"/>
              <a:t>) Breaking-and-Entering</a:t>
            </a:r>
          </a:p>
          <a:p>
            <a:r>
              <a:rPr lang="en-US" sz="800" dirty="0" smtClean="0"/>
              <a:t>777 West </a:t>
            </a:r>
            <a:r>
              <a:rPr lang="en-US" sz="800" dirty="0" err="1" smtClean="0"/>
              <a:t>Middelfield</a:t>
            </a:r>
            <a:r>
              <a:rPr lang="en-US" sz="800" dirty="0" smtClean="0"/>
              <a:t> Road, Mountain View, California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3679379" y="2894446"/>
            <a:ext cx="547656" cy="6653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421132" y="2607691"/>
            <a:ext cx="17748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FBI(JFK(HOMCIDE:DOG(HOOVER)</a:t>
            </a:r>
            <a:endParaRPr lang="en-US" sz="9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428213" y="2734629"/>
            <a:ext cx="1119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HOMICIDE:ITALIEN:20</a:t>
            </a:r>
            <a:endParaRPr lang="en-US" sz="800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340573" y="2979317"/>
            <a:ext cx="616178" cy="6795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5788697" y="2905923"/>
            <a:ext cx="1057128" cy="6538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598132" y="2690822"/>
            <a:ext cx="34243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IPX </a:t>
            </a:r>
            <a:r>
              <a:rPr lang="en-US" sz="1050" dirty="0" err="1" smtClean="0"/>
              <a:t>HOIMCE:LUX:ACCENT:”Oil”:HOME:IS-A-BELL:BENJAMIN</a:t>
            </a:r>
            <a:endParaRPr lang="en-US" sz="1050" dirty="0"/>
          </a:p>
        </p:txBody>
      </p:sp>
      <p:cxnSp>
        <p:nvCxnSpPr>
          <p:cNvPr id="36" name="Straight Connector 35"/>
          <p:cNvCxnSpPr>
            <a:endCxn id="34" idx="0"/>
          </p:cNvCxnSpPr>
          <p:nvPr/>
        </p:nvCxnSpPr>
        <p:spPr>
          <a:xfrm flipV="1">
            <a:off x="5133482" y="2690822"/>
            <a:ext cx="176818" cy="20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710383" y="3045731"/>
            <a:ext cx="55910" cy="3387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4" idx="0"/>
          </p:cNvCxnSpPr>
          <p:nvPr/>
        </p:nvCxnSpPr>
        <p:spPr>
          <a:xfrm flipH="1">
            <a:off x="3964960" y="2690822"/>
            <a:ext cx="1345340" cy="444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flipH="1">
            <a:off x="6819362" y="3057734"/>
            <a:ext cx="45719" cy="3387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endCxn id="40" idx="1"/>
          </p:cNvCxnSpPr>
          <p:nvPr/>
        </p:nvCxnSpPr>
        <p:spPr>
          <a:xfrm>
            <a:off x="5462700" y="2843222"/>
            <a:ext cx="1402381" cy="383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3710383" y="4273937"/>
            <a:ext cx="1973277" cy="7252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788697" y="3564657"/>
            <a:ext cx="1057127" cy="7252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798325" y="4290455"/>
            <a:ext cx="1057127" cy="7252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234338" y="2908352"/>
            <a:ext cx="547656" cy="6653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764982" y="1328671"/>
            <a:ext cx="1427018" cy="656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31" y="1476470"/>
            <a:ext cx="335417" cy="37321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664" y="1548517"/>
            <a:ext cx="384709" cy="215437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195977" y="1483124"/>
            <a:ext cx="374750" cy="3415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2806731" y="1479562"/>
            <a:ext cx="335417" cy="3362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 flipH="1">
            <a:off x="2777525" y="1455949"/>
            <a:ext cx="18938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FBI:WMD</a:t>
            </a:r>
          </a:p>
          <a:p>
            <a:r>
              <a:rPr lang="en-US" sz="800" b="1" dirty="0" smtClean="0"/>
              <a:t>:RED</a:t>
            </a:r>
            <a:endParaRPr lang="en-US" sz="800" b="1" dirty="0"/>
          </a:p>
        </p:txBody>
      </p:sp>
      <p:sp>
        <p:nvSpPr>
          <p:cNvPr id="53" name="Rectangle 52"/>
          <p:cNvSpPr/>
          <p:nvPr/>
        </p:nvSpPr>
        <p:spPr>
          <a:xfrm>
            <a:off x="3165643" y="1470307"/>
            <a:ext cx="6206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FBI:WMD:</a:t>
            </a:r>
          </a:p>
          <a:p>
            <a:r>
              <a:rPr lang="en-US" sz="800" b="1" dirty="0" smtClean="0"/>
              <a:t>GREEN</a:t>
            </a:r>
            <a:endParaRPr lang="en-US" sz="8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2620648" y="1775482"/>
            <a:ext cx="654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REDHOUSE</a:t>
            </a:r>
            <a:endParaRPr lang="en-US" sz="8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2611314" y="1637124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Safeway</a:t>
            </a:r>
            <a:r>
              <a:rPr lang="en-US" dirty="0" smtClean="0"/>
              <a:t>:!FBI:WMD:RED </a:t>
            </a:r>
            <a:r>
              <a:rPr lang="en-US" sz="800" strike="sngStrike" dirty="0" err="1" smtClean="0"/>
              <a:t>rothaus</a:t>
            </a:r>
            <a:endParaRPr lang="en-US" sz="8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953207" y="1607127"/>
            <a:ext cx="179991" cy="55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191491" y="1763954"/>
            <a:ext cx="486982" cy="304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1" y="3973857"/>
            <a:ext cx="341168" cy="341168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429491" y="4048229"/>
            <a:ext cx="911082" cy="962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48876" y="3973856"/>
            <a:ext cx="445634" cy="333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4" y="3649659"/>
            <a:ext cx="313878" cy="313878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48876" y="3614569"/>
            <a:ext cx="445634" cy="333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stCxn id="63" idx="2"/>
          </p:cNvCxnSpPr>
          <p:nvPr/>
        </p:nvCxnSpPr>
        <p:spPr>
          <a:xfrm flipV="1">
            <a:off x="871693" y="3693430"/>
            <a:ext cx="117779" cy="6134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91491" y="5735659"/>
            <a:ext cx="30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(visa(</a:t>
            </a:r>
            <a:r>
              <a:rPr lang="en-US" sz="800" strike="sngStrike" dirty="0" err="1" smtClean="0"/>
              <a:t>france</a:t>
            </a:r>
            <a:r>
              <a:rPr lang="en-US" sz="800" strike="sngStrike" dirty="0" smtClean="0"/>
              <a:t>)</a:t>
            </a:r>
            <a:r>
              <a:rPr lang="en-US" dirty="0" smtClean="0"/>
              <a:t>.LEGISLATION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067" y="5748428"/>
            <a:ext cx="313878" cy="313878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258189" y="5713338"/>
            <a:ext cx="445634" cy="333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4026308" y="5713338"/>
            <a:ext cx="1031943" cy="391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601228" y="5767544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!drunk</a:t>
            </a:r>
            <a:endParaRPr lang="en-US" sz="800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9342" y="1682293"/>
            <a:ext cx="309869" cy="180108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2179293" y="5735660"/>
            <a:ext cx="825807" cy="3107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901" y="6095538"/>
            <a:ext cx="341168" cy="341168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4224436" y="6095537"/>
            <a:ext cx="445634" cy="333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211399" y="6132902"/>
            <a:ext cx="96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</a:t>
            </a:r>
            <a:endParaRPr lang="en-US" dirty="0"/>
          </a:p>
        </p:txBody>
      </p:sp>
      <p:sp>
        <p:nvSpPr>
          <p:cNvPr id="82" name="Isosceles Triangle 81"/>
          <p:cNvSpPr/>
          <p:nvPr/>
        </p:nvSpPr>
        <p:spPr>
          <a:xfrm>
            <a:off x="2369902" y="6132902"/>
            <a:ext cx="250788" cy="369332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451177" y="6065106"/>
            <a:ext cx="206992" cy="2125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>
            <a:endCxn id="83" idx="7"/>
          </p:cNvCxnSpPr>
          <p:nvPr/>
        </p:nvCxnSpPr>
        <p:spPr>
          <a:xfrm flipV="1">
            <a:off x="2204930" y="6096237"/>
            <a:ext cx="422926" cy="405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045" y="6067173"/>
            <a:ext cx="387500" cy="464124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H="1" flipV="1">
            <a:off x="4026308" y="6171394"/>
            <a:ext cx="817034" cy="330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85" y="6074678"/>
            <a:ext cx="316201" cy="466610"/>
          </a:xfrm>
          <a:prstGeom prst="rect">
            <a:avLst/>
          </a:prstGeom>
        </p:spPr>
      </p:pic>
      <p:cxnSp>
        <p:nvCxnSpPr>
          <p:cNvPr id="91" name="Straight Connector 90"/>
          <p:cNvCxnSpPr>
            <a:endCxn id="47" idx="1"/>
          </p:cNvCxnSpPr>
          <p:nvPr/>
        </p:nvCxnSpPr>
        <p:spPr>
          <a:xfrm>
            <a:off x="7713518" y="1653884"/>
            <a:ext cx="3051464" cy="2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8326582" y="1966256"/>
            <a:ext cx="186746" cy="76370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8639988" y="2838523"/>
            <a:ext cx="220657" cy="1966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8838642" y="3119008"/>
            <a:ext cx="353291" cy="32466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8965302" y="3213941"/>
            <a:ext cx="220657" cy="19664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8659245" y="2845357"/>
            <a:ext cx="194788" cy="2003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7199115" y="3399220"/>
            <a:ext cx="2494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SIRNCE: 9:14:AM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187" y="2772064"/>
            <a:ext cx="502646" cy="281482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7920790" y="2607691"/>
            <a:ext cx="926470" cy="5113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8379856" y="2194193"/>
            <a:ext cx="806103" cy="7002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388846" y="2205670"/>
            <a:ext cx="806103" cy="7002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19309" y="1985020"/>
            <a:ext cx="872836" cy="5831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9533715" y="2251073"/>
            <a:ext cx="316243" cy="3119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9533715" y="2150143"/>
            <a:ext cx="347678" cy="2826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9517997" y="1985854"/>
            <a:ext cx="347678" cy="2826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990888" y="1985854"/>
            <a:ext cx="347678" cy="2826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096000" y="2155660"/>
            <a:ext cx="2923309" cy="31531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2216230" y="6062305"/>
            <a:ext cx="1834933" cy="4197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211399" y="654128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123073" y="5000215"/>
            <a:ext cx="6303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INTERNET PAYMENTS</a:t>
            </a:r>
            <a:endParaRPr lang="en-US" sz="5400" b="1" dirty="0"/>
          </a:p>
        </p:txBody>
      </p:sp>
      <p:sp>
        <p:nvSpPr>
          <p:cNvPr id="111" name="TextBox 110"/>
          <p:cNvSpPr txBox="1"/>
          <p:nvPr/>
        </p:nvSpPr>
        <p:spPr>
          <a:xfrm>
            <a:off x="6276300" y="5205757"/>
            <a:ext cx="18080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!Philip Johnson</a:t>
            </a:r>
          </a:p>
          <a:p>
            <a:r>
              <a:rPr lang="en-US" dirty="0" err="1" smtClean="0"/>
              <a:t>Heleln</a:t>
            </a:r>
            <a:r>
              <a:rPr lang="en-US" dirty="0" smtClean="0"/>
              <a:t> </a:t>
            </a:r>
            <a:r>
              <a:rPr lang="en-US" dirty="0" err="1" smtClean="0"/>
              <a:t>Johons</a:t>
            </a:r>
            <a:endParaRPr lang="en-US" dirty="0" smtClean="0"/>
          </a:p>
          <a:p>
            <a:r>
              <a:rPr lang="en-US" dirty="0" smtClean="0"/>
              <a:t>Bradley </a:t>
            </a:r>
            <a:r>
              <a:rPr lang="en-US" dirty="0" err="1" smtClean="0"/>
              <a:t>Johsn</a:t>
            </a:r>
            <a:endParaRPr lang="en-US" dirty="0" smtClean="0"/>
          </a:p>
          <a:p>
            <a:r>
              <a:rPr lang="en-US" dirty="0" smtClean="0"/>
              <a:t>Gary </a:t>
            </a:r>
            <a:r>
              <a:rPr lang="en-US" dirty="0" err="1" smtClean="0"/>
              <a:t>Johsn</a:t>
            </a:r>
            <a:endParaRPr lang="en-US" dirty="0" smtClean="0"/>
          </a:p>
          <a:p>
            <a:r>
              <a:rPr lang="en-US" dirty="0" err="1" smtClean="0"/>
              <a:t>Debaory</a:t>
            </a:r>
            <a:r>
              <a:rPr lang="en-US" dirty="0" smtClean="0"/>
              <a:t> </a:t>
            </a:r>
            <a:r>
              <a:rPr lang="en-US" dirty="0" err="1" smtClean="0"/>
              <a:t>Johsnon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10794" y="4984927"/>
            <a:ext cx="1428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!FOSTER CITY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6323872" y="5061543"/>
            <a:ext cx="1760487" cy="16215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4534" y="5736144"/>
            <a:ext cx="1352024" cy="801028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5788697" y="5461880"/>
            <a:ext cx="778358" cy="45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258" y="5772293"/>
            <a:ext cx="345470" cy="403048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 flipV="1">
            <a:off x="408966" y="5767544"/>
            <a:ext cx="325314" cy="521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374743" y="5747342"/>
            <a:ext cx="394814" cy="4327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123073" y="5920325"/>
            <a:ext cx="866399" cy="62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27365" y="6152148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cxnSp>
        <p:nvCxnSpPr>
          <p:cNvPr id="125" name="Straight Connector 124"/>
          <p:cNvCxnSpPr/>
          <p:nvPr/>
        </p:nvCxnSpPr>
        <p:spPr>
          <a:xfrm flipH="1" flipV="1">
            <a:off x="374743" y="5747342"/>
            <a:ext cx="549182" cy="432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82" y="5735381"/>
            <a:ext cx="350285" cy="223851"/>
          </a:xfrm>
          <a:prstGeom prst="rect">
            <a:avLst/>
          </a:prstGeom>
        </p:spPr>
      </p:pic>
      <p:sp>
        <p:nvSpPr>
          <p:cNvPr id="127" name="TextBox 126"/>
          <p:cNvSpPr txBox="1"/>
          <p:nvPr/>
        </p:nvSpPr>
        <p:spPr>
          <a:xfrm>
            <a:off x="5448844" y="1355700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PRESIDENT CHICAGO TWINS</a:t>
            </a:r>
          </a:p>
          <a:p>
            <a:r>
              <a:rPr lang="en-US" sz="900" dirty="0" smtClean="0"/>
              <a:t>1996 FRA-CHI</a:t>
            </a:r>
            <a:endParaRPr lang="en-US" sz="900" dirty="0"/>
          </a:p>
        </p:txBody>
      </p:sp>
      <p:sp>
        <p:nvSpPr>
          <p:cNvPr id="128" name="Oval 127"/>
          <p:cNvSpPr/>
          <p:nvPr/>
        </p:nvSpPr>
        <p:spPr>
          <a:xfrm>
            <a:off x="9239250" y="2251073"/>
            <a:ext cx="99316" cy="114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9" name="Oval 128"/>
          <p:cNvSpPr/>
          <p:nvPr/>
        </p:nvSpPr>
        <p:spPr>
          <a:xfrm>
            <a:off x="9305922" y="2360609"/>
            <a:ext cx="99316" cy="114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97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238510" y="1328671"/>
            <a:ext cx="1953490" cy="6940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42975" y="1485226"/>
            <a:ext cx="11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Christmas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42975" y="1698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6" y="2056444"/>
            <a:ext cx="1743075" cy="261937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1698003"/>
            <a:ext cx="942975" cy="6165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523049" y="4183004"/>
            <a:ext cx="5402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athy Lovelace</a:t>
            </a:r>
          </a:p>
          <a:p>
            <a:r>
              <a:rPr lang="en-US" dirty="0" smtClean="0"/>
              <a:t>!HOMCE:MAYOR.IPX </a:t>
            </a:r>
            <a:r>
              <a:rPr lang="en-US" strike="sngStrike" dirty="0" smtClean="0"/>
              <a:t>Katie </a:t>
            </a:r>
            <a:r>
              <a:rPr lang="en-US" strike="sngStrike" dirty="0" err="1" smtClean="0"/>
              <a:t>boden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Ariena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Johs</a:t>
            </a:r>
            <a:r>
              <a:rPr lang="en-US" dirty="0" smtClean="0"/>
              <a:t>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overwieght</a:t>
            </a:r>
            <a:r>
              <a:rPr lang="en-US" sz="800" strike="sngStrike" dirty="0" smtClean="0"/>
              <a:t> blond)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816" y="1588146"/>
            <a:ext cx="788150" cy="10992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4381" y="1566074"/>
            <a:ext cx="1307446" cy="112915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738" y="5867311"/>
            <a:ext cx="660816" cy="99303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400731" y="5885503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Gorbachev(</a:t>
            </a:r>
            <a:r>
              <a:rPr lang="en-US" sz="900" strike="sngStrike" dirty="0" err="1" smtClean="0"/>
              <a:t>dj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1134428" y="6254332"/>
            <a:ext cx="832453" cy="496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88" y="6277871"/>
            <a:ext cx="334803" cy="472976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709647" y="6243276"/>
            <a:ext cx="516936" cy="538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29477" y="6279729"/>
            <a:ext cx="40588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!G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0" y="4806477"/>
            <a:ext cx="8063533" cy="71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24" y="2142194"/>
            <a:ext cx="1323542" cy="88075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902234" y="1772477"/>
            <a:ext cx="969818" cy="13993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14891" y="3020291"/>
            <a:ext cx="20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 these your CDs?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922" y="2142194"/>
            <a:ext cx="1175856" cy="880757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4677006" y="1973891"/>
            <a:ext cx="2829883" cy="10973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872" y="1973891"/>
            <a:ext cx="614524" cy="1097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89" y="2081440"/>
            <a:ext cx="1649386" cy="10022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012" y="1466483"/>
            <a:ext cx="714243" cy="30610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12" y="1618883"/>
            <a:ext cx="714243" cy="30610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9044743" y="2522573"/>
            <a:ext cx="637309" cy="50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8520589" y="2033873"/>
            <a:ext cx="1756032" cy="10973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621" y="1479429"/>
            <a:ext cx="714243" cy="30610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021" y="1631829"/>
            <a:ext cx="714243" cy="30610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421" y="1784229"/>
            <a:ext cx="714243" cy="306104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821" y="1936629"/>
            <a:ext cx="714243" cy="30610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221" y="2089029"/>
            <a:ext cx="714243" cy="3061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70" y="4948612"/>
            <a:ext cx="1233060" cy="5989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54" y="4841751"/>
            <a:ext cx="1730121" cy="96886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4491827" y="4939348"/>
            <a:ext cx="1701155" cy="893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4331175" y="4854855"/>
            <a:ext cx="1335333" cy="9011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 1 22"/>
          <p:cNvSpPr/>
          <p:nvPr/>
        </p:nvSpPr>
        <p:spPr>
          <a:xfrm>
            <a:off x="4491827" y="5056909"/>
            <a:ext cx="299979" cy="329030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331175" y="5056909"/>
            <a:ext cx="667666" cy="329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9784405" y="2863535"/>
            <a:ext cx="523376" cy="120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30257" y="3303353"/>
            <a:ext cx="25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 to remove spider </a:t>
            </a:r>
            <a:r>
              <a:rPr lang="en-US" sz="900" strike="sngStrike" dirty="0" smtClean="0"/>
              <a:t>cobwebs</a:t>
            </a:r>
            <a:endParaRPr lang="en-US" sz="9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-28483" y="4560951"/>
            <a:ext cx="255133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MD,MD,Prof,St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Petersson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240000" y="3233675"/>
            <a:ext cx="3449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dirty="0" err="1" smtClean="0"/>
              <a:t>homicide_ur_ur_opi.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remve</a:t>
            </a:r>
            <a:r>
              <a:rPr lang="en-US" sz="800" strike="sngStrike" dirty="0" smtClean="0"/>
              <a:t> cobwebs)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2747526" y="3602006"/>
            <a:ext cx="3468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♥LACE: Hello Kathy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( person calls mother by </a:t>
            </a:r>
            <a:r>
              <a:rPr lang="en-US" sz="800" strike="sngStrike" dirty="0" err="1" smtClean="0"/>
              <a:t>firstname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Hello Chris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129" y="5367675"/>
            <a:ext cx="569768" cy="319070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5077998" y="5291185"/>
            <a:ext cx="535776" cy="3812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902234" y="5167745"/>
            <a:ext cx="774663" cy="752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92" y="3944377"/>
            <a:ext cx="1166255" cy="620993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8742663" y="3575325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10562747" y="3558793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First CD Player </a:t>
            </a:r>
          </a:p>
          <a:p>
            <a:r>
              <a:rPr lang="en-US" sz="800" strike="sngStrike" dirty="0" smtClean="0"/>
              <a:t>Christmas</a:t>
            </a:r>
            <a:endParaRPr lang="en-US" sz="800" strike="sngStrike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5695" y="4072832"/>
            <a:ext cx="369930" cy="365020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H="1" flipV="1">
            <a:off x="10562747" y="4072832"/>
            <a:ext cx="881108" cy="492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9297221" y="3667996"/>
            <a:ext cx="1265526" cy="9097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9545359" y="3928149"/>
            <a:ext cx="1022853" cy="6814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0662018" y="3940565"/>
            <a:ext cx="403607" cy="6814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10307781" y="3928149"/>
            <a:ext cx="1011383" cy="747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523" y="4130206"/>
            <a:ext cx="317558" cy="317558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10940523" y="4092824"/>
            <a:ext cx="378641" cy="4530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8865429" y="4254873"/>
            <a:ext cx="1167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mdr-110lp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71" y="4081285"/>
            <a:ext cx="394991" cy="622276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>
            <a:off x="8268255" y="4319101"/>
            <a:ext cx="1661729" cy="73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8437085" y="4070393"/>
            <a:ext cx="1492899" cy="6814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8063533" y="4130206"/>
            <a:ext cx="1969203" cy="5733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H="1" flipV="1">
            <a:off x="6400800" y="1854558"/>
            <a:ext cx="651164" cy="116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6211922" y="3667996"/>
            <a:ext cx="2838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Kathy: Blond </a:t>
            </a:r>
            <a:r>
              <a:rPr lang="en-US" dirty="0" err="1" smtClean="0"/>
              <a:t>overwheith</a:t>
            </a:r>
            <a:r>
              <a:rPr lang="en-US" dirty="0" smtClean="0"/>
              <a:t> 5,6</a:t>
            </a:r>
          </a:p>
          <a:p>
            <a:r>
              <a:rPr lang="en-US" dirty="0"/>
              <a:t> </a:t>
            </a:r>
            <a:r>
              <a:rPr lang="en-US" dirty="0" smtClean="0"/>
              <a:t> Mother Theater PX</a:t>
            </a:r>
            <a:endParaRPr lang="en-US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93" y="6082144"/>
            <a:ext cx="663418" cy="373381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862" y="6074241"/>
            <a:ext cx="407260" cy="40726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970" y="6062031"/>
            <a:ext cx="497357" cy="497357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/>
        </p:nvCxnSpPr>
        <p:spPr>
          <a:xfrm flipV="1">
            <a:off x="8218396" y="6189661"/>
            <a:ext cx="2089385" cy="121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8268255" y="5851128"/>
            <a:ext cx="2294492" cy="16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/>
          <p:cNvSpPr/>
          <p:nvPr/>
        </p:nvSpPr>
        <p:spPr>
          <a:xfrm>
            <a:off x="8447593" y="5977836"/>
            <a:ext cx="1829028" cy="5288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4806482" y="6302786"/>
            <a:ext cx="1829028" cy="4694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8447593" y="5551117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V2:FBI:KIDNAPPING </a:t>
            </a:r>
            <a:endParaRPr lang="en-US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10389632" y="6057600"/>
            <a:ext cx="425116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C5</a:t>
            </a:r>
            <a:endParaRPr lang="en-US" dirty="0"/>
          </a:p>
        </p:txBody>
      </p:sp>
      <p:cxnSp>
        <p:nvCxnSpPr>
          <p:cNvPr id="145" name="Straight Connector 144"/>
          <p:cNvCxnSpPr/>
          <p:nvPr/>
        </p:nvCxnSpPr>
        <p:spPr>
          <a:xfrm flipH="1" flipV="1">
            <a:off x="10261221" y="6082145"/>
            <a:ext cx="602600" cy="3447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0220387" y="5832609"/>
            <a:ext cx="11208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Gorbachev(</a:t>
            </a:r>
            <a:r>
              <a:rPr lang="en-US" sz="1050" strike="sngStrike" dirty="0" err="1" smtClean="0"/>
              <a:t>mika</a:t>
            </a:r>
            <a:r>
              <a:rPr lang="en-US" sz="1050" strike="sngStrike" dirty="0" smtClean="0"/>
              <a:t>)</a:t>
            </a:r>
            <a:endParaRPr lang="en-US" strike="sngStrike" dirty="0"/>
          </a:p>
        </p:txBody>
      </p:sp>
      <p:sp>
        <p:nvSpPr>
          <p:cNvPr id="148" name="Rectangle 147"/>
          <p:cNvSpPr/>
          <p:nvPr/>
        </p:nvSpPr>
        <p:spPr>
          <a:xfrm>
            <a:off x="11455435" y="5274347"/>
            <a:ext cx="748145" cy="4140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MICA</a:t>
            </a:r>
            <a:endParaRPr lang="en-US" dirty="0"/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33" y="5967225"/>
            <a:ext cx="442894" cy="444871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7772359" y="6438164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There are 6 </a:t>
            </a:r>
            <a:r>
              <a:rPr lang="en-US" sz="800" strike="sngStrike" dirty="0" err="1" smtClean="0"/>
              <a:t>pepe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dinker</a:t>
            </a:r>
            <a:r>
              <a:rPr lang="en-US" sz="800" strike="sngStrike" dirty="0" smtClean="0"/>
              <a:t> there</a:t>
            </a:r>
          </a:p>
          <a:p>
            <a:r>
              <a:rPr lang="en-US" sz="800" strike="sngStrike" dirty="0" err="1" smtClean="0"/>
              <a:t>.net</a:t>
            </a:r>
            <a:r>
              <a:rPr lang="en-US" sz="800" strike="sngStrike" dirty="0" smtClean="0"/>
              <a:t> programmer</a:t>
            </a:r>
            <a:endParaRPr lang="en-US" sz="800" strike="sngStrike" dirty="0"/>
          </a:p>
        </p:txBody>
      </p:sp>
      <p:cxnSp>
        <p:nvCxnSpPr>
          <p:cNvPr id="153" name="Straight Connector 152"/>
          <p:cNvCxnSpPr>
            <a:endCxn id="142" idx="1"/>
          </p:cNvCxnSpPr>
          <p:nvPr/>
        </p:nvCxnSpPr>
        <p:spPr>
          <a:xfrm flipV="1">
            <a:off x="7911133" y="5735783"/>
            <a:ext cx="536460" cy="745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7467130" y="551617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7907567" y="5292486"/>
            <a:ext cx="247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r>
              <a:rPr lang="en-US" strike="sngStrike" dirty="0" err="1" smtClean="0"/>
              <a:t>.keep</a:t>
            </a:r>
            <a:r>
              <a:rPr lang="en-US" strike="sngStrike" dirty="0" smtClean="0"/>
              <a:t>-alive</a:t>
            </a:r>
            <a:endParaRPr lang="en-US" strike="sngStrike" dirty="0"/>
          </a:p>
        </p:txBody>
      </p:sp>
      <p:sp>
        <p:nvSpPr>
          <p:cNvPr id="156" name="TextBox 155"/>
          <p:cNvSpPr txBox="1"/>
          <p:nvPr/>
        </p:nvSpPr>
        <p:spPr>
          <a:xfrm>
            <a:off x="10607519" y="5241087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777</a:t>
            </a:r>
            <a:endParaRPr lang="en-US" b="1" dirty="0"/>
          </a:p>
        </p:txBody>
      </p:sp>
      <p:sp>
        <p:nvSpPr>
          <p:cNvPr id="157" name="Rectangle 156"/>
          <p:cNvSpPr/>
          <p:nvPr/>
        </p:nvSpPr>
        <p:spPr>
          <a:xfrm>
            <a:off x="7527205" y="5271291"/>
            <a:ext cx="4685859" cy="15434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/>
          <p:nvPr/>
        </p:nvCxnSpPr>
        <p:spPr>
          <a:xfrm flipH="1" flipV="1">
            <a:off x="11829507" y="5056909"/>
            <a:ext cx="154675" cy="36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7476272" y="5197330"/>
            <a:ext cx="1815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Kathy[]: </a:t>
            </a:r>
            <a:r>
              <a:rPr lang="en-US" sz="800" strike="sngStrike" dirty="0" smtClean="0"/>
              <a:t>Wild, Zahn, Zetsche</a:t>
            </a:r>
            <a:endParaRPr lang="en-US" sz="800" strike="sngStrike" dirty="0"/>
          </a:p>
        </p:txBody>
      </p:sp>
      <p:sp>
        <p:nvSpPr>
          <p:cNvPr id="161" name="TextBox 160"/>
          <p:cNvSpPr txBox="1"/>
          <p:nvPr/>
        </p:nvSpPr>
        <p:spPr>
          <a:xfrm>
            <a:off x="7541556" y="5502738"/>
            <a:ext cx="285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Jeff: </a:t>
            </a:r>
            <a:r>
              <a:rPr lang="en-US" dirty="0" err="1" smtClean="0"/>
              <a:t>Kahty</a:t>
            </a:r>
            <a:r>
              <a:rPr lang="en-US" dirty="0" smtClean="0"/>
              <a:t>[] </a:t>
            </a:r>
            <a:r>
              <a:rPr lang="en-US" strike="sngStrike" dirty="0" err="1" smtClean="0"/>
              <a:t>Sweather</a:t>
            </a:r>
            <a:r>
              <a:rPr lang="en-US" strike="sngStrike" dirty="0" smtClean="0"/>
              <a:t> Deere</a:t>
            </a:r>
            <a:endParaRPr lang="en-US" strike="sngStrike" dirty="0"/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551" y="5335948"/>
            <a:ext cx="700765" cy="700765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 flipV="1">
            <a:off x="9245722" y="5610419"/>
            <a:ext cx="2125260" cy="309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16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6991" y="5502739"/>
            <a:ext cx="270062" cy="368522"/>
          </a:xfrm>
          <a:prstGeom prst="rect">
            <a:avLst/>
          </a:prstGeom>
        </p:spPr>
      </p:pic>
      <p:sp>
        <p:nvSpPr>
          <p:cNvPr id="166" name="Rectangle 165"/>
          <p:cNvSpPr/>
          <p:nvPr/>
        </p:nvSpPr>
        <p:spPr>
          <a:xfrm>
            <a:off x="9482254" y="5821604"/>
            <a:ext cx="13548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micheal</a:t>
            </a:r>
            <a:r>
              <a:rPr lang="en-US" sz="800" strike="sngStrike" dirty="0"/>
              <a:t> j fox jacket </a:t>
            </a:r>
            <a:r>
              <a:rPr lang="en-US" sz="800" strike="sngStrike" dirty="0" err="1"/>
              <a:t>girlfeind</a:t>
            </a:r>
            <a:endParaRPr lang="en-US" sz="800" strike="sngStrike" dirty="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814" y="5820207"/>
            <a:ext cx="372101" cy="207684"/>
          </a:xfrm>
          <a:prstGeom prst="rect">
            <a:avLst/>
          </a:prstGeom>
        </p:spPr>
      </p:pic>
      <p:cxnSp>
        <p:nvCxnSpPr>
          <p:cNvPr id="169" name="Straight Connector 168"/>
          <p:cNvCxnSpPr/>
          <p:nvPr/>
        </p:nvCxnSpPr>
        <p:spPr>
          <a:xfrm flipV="1">
            <a:off x="10875381" y="5477152"/>
            <a:ext cx="721672" cy="712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7408606" y="5909434"/>
            <a:ext cx="370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♥LACE: </a:t>
            </a:r>
            <a:r>
              <a:rPr lang="en-US" sz="800" strike="sngStrike" dirty="0" err="1" smtClean="0"/>
              <a:t>seather</a:t>
            </a:r>
            <a:r>
              <a:rPr lang="en-US" sz="800" strike="sngStrike" dirty="0" smtClean="0"/>
              <a:t> over pants in </a:t>
            </a:r>
            <a:r>
              <a:rPr lang="en-US" sz="800" strike="sngStrike" dirty="0" err="1" smtClean="0"/>
              <a:t>movei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therea</a:t>
            </a:r>
            <a:r>
              <a:rPr lang="en-US" sz="800" strike="sngStrike" dirty="0" smtClean="0"/>
              <a:t> during </a:t>
            </a:r>
            <a:r>
              <a:rPr lang="en-US" sz="800" strike="sngStrike" dirty="0" err="1" smtClean="0"/>
              <a:t>ejaculatoin</a:t>
            </a:r>
            <a:r>
              <a:rPr lang="en-US" sz="800" strike="sngStrike" dirty="0" smtClean="0"/>
              <a:t> </a:t>
            </a:r>
            <a:r>
              <a:rPr lang="en-US" dirty="0" smtClean="0"/>
              <a:t>Kathy</a:t>
            </a:r>
            <a:endParaRPr lang="en-US" dirty="0"/>
          </a:p>
        </p:txBody>
      </p:sp>
      <p:cxnSp>
        <p:nvCxnSpPr>
          <p:cNvPr id="172" name="Straight Connector 171"/>
          <p:cNvCxnSpPr/>
          <p:nvPr/>
        </p:nvCxnSpPr>
        <p:spPr>
          <a:xfrm flipH="1" flipV="1">
            <a:off x="10276621" y="6027891"/>
            <a:ext cx="773193" cy="282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481184" y="6305529"/>
            <a:ext cx="497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IPX.INT.(SFO-FRA)  G.HOMCE:LUX(</a:t>
            </a:r>
            <a:r>
              <a:rPr lang="en-US" dirty="0" err="1" smtClean="0"/>
              <a:t>blond,Livermore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268255" y="6347528"/>
            <a:ext cx="85772" cy="250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128" y="4315174"/>
            <a:ext cx="613666" cy="613666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8245129" y="4250836"/>
            <a:ext cx="587334" cy="6814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639" y="3124149"/>
            <a:ext cx="208102" cy="209031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10" idx="3"/>
          </p:cNvCxnSpPr>
          <p:nvPr/>
        </p:nvCxnSpPr>
        <p:spPr>
          <a:xfrm flipH="1" flipV="1">
            <a:off x="4791806" y="3204957"/>
            <a:ext cx="237394" cy="983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71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25173" y="4384603"/>
            <a:ext cx="35641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 </a:t>
            </a:r>
            <a:r>
              <a:rPr lang="en-US" strike="sngStrike" dirty="0" smtClean="0"/>
              <a:t>aria </a:t>
            </a:r>
            <a:r>
              <a:rPr lang="en-US" strike="sngStrike" dirty="0" err="1" smtClean="0"/>
              <a:t>hoel</a:t>
            </a:r>
            <a:endParaRPr lang="en-US" strike="sngStrike" dirty="0" smtClean="0"/>
          </a:p>
          <a:p>
            <a:r>
              <a:rPr lang="en-US" sz="800" strike="sngStrike" dirty="0" smtClean="0"/>
              <a:t>SFO:LV LV:FRA</a:t>
            </a:r>
          </a:p>
          <a:p>
            <a:r>
              <a:rPr lang="en-US" sz="800" strike="sngStrike" dirty="0" smtClean="0"/>
              <a:t>FRA:LV LV:SFO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cisoc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montgring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sam</a:t>
            </a:r>
            <a:r>
              <a:rPr lang="en-US" sz="800" strike="sngStrike" dirty="0" smtClean="0"/>
              <a:t> Dylan </a:t>
            </a:r>
            <a:r>
              <a:rPr lang="en-US" dirty="0" smtClean="0"/>
              <a:t>HOMCE:LUX:LV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9722" y="2897910"/>
            <a:ext cx="11012556" cy="11396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45980" y="1158842"/>
            <a:ext cx="47702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HOMICIDE:LUX:LV</a:t>
            </a:r>
            <a:endParaRPr lang="en-US" sz="4800" b="1" dirty="0"/>
          </a:p>
        </p:txBody>
      </p:sp>
      <p:sp>
        <p:nvSpPr>
          <p:cNvPr id="9" name="Rectangle 8"/>
          <p:cNvSpPr/>
          <p:nvPr/>
        </p:nvSpPr>
        <p:spPr>
          <a:xfrm>
            <a:off x="4652388" y="5301210"/>
            <a:ext cx="2545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aria hotel view from strip</a:t>
            </a:r>
          </a:p>
        </p:txBody>
      </p:sp>
      <p:cxnSp>
        <p:nvCxnSpPr>
          <p:cNvPr id="11" name="Straight Connector 10"/>
          <p:cNvCxnSpPr>
            <a:stCxn id="7" idx="1"/>
            <a:endCxn id="7" idx="3"/>
          </p:cNvCxnSpPr>
          <p:nvPr/>
        </p:nvCxnSpPr>
        <p:spPr>
          <a:xfrm>
            <a:off x="589722" y="3467754"/>
            <a:ext cx="11012556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19200" y="6100526"/>
            <a:ext cx="1627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nonPolice</a:t>
            </a:r>
            <a:r>
              <a:rPr lang="en-US" sz="800" strike="sngStrike" dirty="0" err="1" smtClean="0"/>
              <a:t>Lnagbue.linsgti</a:t>
            </a:r>
            <a:r>
              <a:rPr lang="en-US" sz="800" strike="sngStrike" dirty="0" smtClean="0"/>
              <a:t>(strip)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659" y="1994283"/>
            <a:ext cx="847619" cy="1161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50365" y="1767065"/>
            <a:ext cx="52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HOMCE:MAYOR.INT.IPX.</a:t>
            </a:r>
            <a:r>
              <a:rPr lang="en-US" sz="800" strike="sngStrike" dirty="0" err="1" smtClean="0"/>
              <a:t>Ariana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johs</a:t>
            </a:r>
            <a:r>
              <a:rPr lang="en-US" dirty="0" err="1" smtClean="0"/>
              <a:t>.KOCYEMEN</a:t>
            </a:r>
            <a:r>
              <a:rPr lang="en-US" sz="800" dirty="0" err="1" smtClean="0"/>
              <a:t>.</a:t>
            </a:r>
            <a:r>
              <a:rPr lang="en-US" sz="800" strike="sngStrike" dirty="0" err="1" smtClean="0"/>
              <a:t>johs</a:t>
            </a:r>
            <a:r>
              <a:rPr lang="en-US" strike="sngStrike" dirty="0" err="1" smtClean="0"/>
              <a:t>.</a:t>
            </a:r>
            <a:r>
              <a:rPr lang="en-US" dirty="0" err="1" smtClean="0"/>
              <a:t>VIRGINA</a:t>
            </a:r>
            <a:r>
              <a:rPr lang="en-US" sz="800" strike="sngStrike" dirty="0" err="1" smtClean="0"/>
              <a:t>.jos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816624" y="1659670"/>
            <a:ext cx="18726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Dr. dr. Prof. St. Peter-</a:t>
            </a:r>
            <a:r>
              <a:rPr lang="en-US" sz="900" strike="sngStrike" dirty="0" err="1" smtClean="0"/>
              <a:t>Ording</a:t>
            </a:r>
            <a:r>
              <a:rPr lang="en-US" sz="900" strike="sngStrike" dirty="0" smtClean="0"/>
              <a:t>, Mayor</a:t>
            </a:r>
            <a:endParaRPr lang="en-US" sz="900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0" y="1659670"/>
            <a:ext cx="3750365" cy="4767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St. MD, MD, </a:t>
            </a:r>
            <a:r>
              <a:rPr lang="en-US" dirty="0" err="1" smtClean="0"/>
              <a:t>a.D.</a:t>
            </a:r>
            <a:r>
              <a:rPr lang="en-US" dirty="0" smtClean="0"/>
              <a:t> </a:t>
            </a:r>
            <a:r>
              <a:rPr lang="en-US" dirty="0" err="1" smtClean="0"/>
              <a:t>Petersson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578087" y="2136397"/>
            <a:ext cx="1855304" cy="871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505739" y="1985395"/>
            <a:ext cx="3988904" cy="236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61117" y="1836127"/>
            <a:ext cx="462265" cy="531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2" y="2354816"/>
            <a:ext cx="344557" cy="1938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200" y="2328068"/>
            <a:ext cx="474800" cy="31595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5022572" y="2328068"/>
            <a:ext cx="344557" cy="31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3" idx="3"/>
          </p:cNvCxnSpPr>
          <p:nvPr/>
        </p:nvCxnSpPr>
        <p:spPr>
          <a:xfrm flipV="1">
            <a:off x="4810278" y="2264124"/>
            <a:ext cx="1713104" cy="311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59" y="2305491"/>
            <a:ext cx="866667" cy="32381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927266" y="2601379"/>
            <a:ext cx="10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 suite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904866" y="6498172"/>
            <a:ext cx="279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PAYMENTS.</a:t>
            </a:r>
            <a:r>
              <a:rPr lang="en-US" strike="sngStrike" dirty="0" err="1" smtClean="0"/>
              <a:t>inov</a:t>
            </a:r>
            <a:r>
              <a:rPr lang="en-US" b="1" strike="sngStrike" dirty="0" err="1" smtClean="0"/>
              <a:t>ant</a:t>
            </a:r>
            <a:endParaRPr lang="en-US" b="1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00" y="4237279"/>
            <a:ext cx="1753178" cy="226934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904866" y="6100526"/>
            <a:ext cx="289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.“SIN”.</a:t>
            </a:r>
            <a:r>
              <a:rPr lang="en-US" sz="800" strike="sngStrike" dirty="0" smtClean="0"/>
              <a:t>ghoeh(</a:t>
            </a:r>
            <a:r>
              <a:rPr lang="en-US" sz="800" strike="sngStrike" dirty="0" err="1" smtClean="0"/>
              <a:t>LIPSTICK,sephonra.apple</a:t>
            </a:r>
            <a:r>
              <a:rPr lang="en-US" sz="800" strike="sngStrike" dirty="0" smtClean="0"/>
              <a:t> touch ports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07" y="4714006"/>
            <a:ext cx="943928" cy="62814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135" y="4714006"/>
            <a:ext cx="871045" cy="65249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1020417" y="4545496"/>
            <a:ext cx="1007166" cy="993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253135" y="4497108"/>
            <a:ext cx="974045" cy="110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335925" y="4291481"/>
            <a:ext cx="3264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LARRY.QUEEN 21 and Over space</a:t>
            </a:r>
          </a:p>
          <a:p>
            <a:r>
              <a:rPr lang="en-US" dirty="0" smtClean="0"/>
              <a:t>	PRESIDENT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1" y="4725948"/>
            <a:ext cx="984301" cy="55120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4" y="5393003"/>
            <a:ext cx="1018839" cy="1187458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129011" y="4725948"/>
            <a:ext cx="3263546" cy="5512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6216" y="4638059"/>
            <a:ext cx="3067964" cy="7040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62268" y="4742447"/>
            <a:ext cx="20263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Boardroom</a:t>
            </a:r>
            <a:r>
              <a:rPr lang="en-US" dirty="0" err="1" smtClean="0"/>
              <a:t>:HOMCEL:LUX</a:t>
            </a:r>
            <a:r>
              <a:rPr lang="en-US" dirty="0" smtClean="0"/>
              <a:t> </a:t>
            </a:r>
          </a:p>
          <a:p>
            <a:r>
              <a:rPr lang="en-US" sz="800" strike="sngStrike" dirty="0" smtClean="0"/>
              <a:t>Guy </a:t>
            </a:r>
            <a:r>
              <a:rPr lang="en-US" sz="800" strike="sngStrike" dirty="0" err="1" smtClean="0"/>
              <a:t>atari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sleepin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fron</a:t>
            </a:r>
            <a:r>
              <a:rPr lang="en-US" sz="800" strike="sngStrike" dirty="0" smtClean="0"/>
              <a:t> of door</a:t>
            </a:r>
            <a:endParaRPr lang="en-US" sz="800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9489290" y="4384603"/>
            <a:ext cx="2214356" cy="1602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9814118" y="4216234"/>
            <a:ext cx="1964438" cy="19210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34" y="1369584"/>
            <a:ext cx="2044835" cy="153362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98506" y="2064373"/>
            <a:ext cx="349325" cy="45929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10596468" y="2064373"/>
            <a:ext cx="694384" cy="459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866507" y="1309385"/>
            <a:ext cx="2386252" cy="15885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0162777" y="1301519"/>
            <a:ext cx="2085684" cy="3021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20" y="5842111"/>
            <a:ext cx="712485" cy="402709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3980429" y="5842111"/>
            <a:ext cx="985682" cy="6560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961619" y="5842111"/>
            <a:ext cx="1129889" cy="4341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063" y="5975384"/>
            <a:ext cx="866667" cy="323810"/>
          </a:xfrm>
          <a:prstGeom prst="rect">
            <a:avLst/>
          </a:prstGeom>
        </p:spPr>
      </p:pic>
      <p:sp>
        <p:nvSpPr>
          <p:cNvPr id="68" name="Isosceles Triangle 67"/>
          <p:cNvSpPr/>
          <p:nvPr/>
        </p:nvSpPr>
        <p:spPr>
          <a:xfrm>
            <a:off x="2218582" y="1207613"/>
            <a:ext cx="954445" cy="155556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5400000">
            <a:off x="2215883" y="2105644"/>
            <a:ext cx="917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PRICE</a:t>
            </a:r>
            <a:endParaRPr lang="en-US" sz="2400" b="1" dirty="0"/>
          </a:p>
        </p:txBody>
      </p:sp>
      <p:sp>
        <p:nvSpPr>
          <p:cNvPr id="70" name="Rectangle 69"/>
          <p:cNvSpPr/>
          <p:nvPr/>
        </p:nvSpPr>
        <p:spPr>
          <a:xfrm>
            <a:off x="2281045" y="2719273"/>
            <a:ext cx="912466" cy="2092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0" y="3533647"/>
            <a:ext cx="1524000" cy="9817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sp>
        <p:nvSpPr>
          <p:cNvPr id="72" name="Isosceles Triangle 71"/>
          <p:cNvSpPr/>
          <p:nvPr/>
        </p:nvSpPr>
        <p:spPr>
          <a:xfrm>
            <a:off x="467664" y="2009761"/>
            <a:ext cx="1393842" cy="605778"/>
          </a:xfrm>
          <a:prstGeom prst="triangle">
            <a:avLst>
              <a:gd name="adj" fmla="val 5190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/>
          <p:cNvSpPr/>
          <p:nvPr/>
        </p:nvSpPr>
        <p:spPr>
          <a:xfrm>
            <a:off x="1206207" y="2390011"/>
            <a:ext cx="607314" cy="225528"/>
          </a:xfrm>
          <a:prstGeom prst="triangle">
            <a:avLst>
              <a:gd name="adj" fmla="val 41460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928165" y="2298782"/>
            <a:ext cx="576264" cy="165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273255" y="2333975"/>
            <a:ext cx="174713" cy="16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523382" y="2719273"/>
            <a:ext cx="354496" cy="4369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6545441" y="2809188"/>
            <a:ext cx="310377" cy="63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6498904" y="2721868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Flickers</a:t>
            </a:r>
            <a:endParaRPr lang="en-US" sz="800" strike="sngStrike" dirty="0"/>
          </a:p>
        </p:txBody>
      </p:sp>
      <p:sp>
        <p:nvSpPr>
          <p:cNvPr id="79" name="Oval 78"/>
          <p:cNvSpPr/>
          <p:nvPr/>
        </p:nvSpPr>
        <p:spPr>
          <a:xfrm>
            <a:off x="6871193" y="2249324"/>
            <a:ext cx="1133567" cy="5897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025415" y="2304485"/>
            <a:ext cx="6110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Celin</a:t>
            </a:r>
            <a:r>
              <a:rPr lang="en-US" sz="800" strike="sngStrike" dirty="0" smtClean="0"/>
              <a:t> Dion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7133325" y="2062970"/>
            <a:ext cx="1369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Stephnaie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Joehpse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Pesare</a:t>
            </a:r>
            <a:r>
              <a:rPr lang="en-US" sz="800" strike="sngStrike" dirty="0" smtClean="0"/>
              <a:t> Wife </a:t>
            </a:r>
            <a:r>
              <a:rPr lang="en-US" sz="800" strike="sngStrike" dirty="0" err="1" smtClean="0"/>
              <a:t>Laywer</a:t>
            </a:r>
            <a:endParaRPr lang="en-US" sz="800" strike="sngStrike" dirty="0"/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7281781" y="1839667"/>
            <a:ext cx="222371" cy="886674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11354" y="1359874"/>
            <a:ext cx="12180646" cy="55076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33" y="1898033"/>
            <a:ext cx="2423370" cy="386824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682447" y="3011127"/>
            <a:ext cx="33627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This person had to die LUX for </a:t>
            </a:r>
            <a:r>
              <a:rPr lang="en-US" sz="800" strike="sngStrike" dirty="0" err="1" smtClean="0"/>
              <a:t>Luxruy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nonPolcieTRX</a:t>
            </a:r>
            <a:r>
              <a:rPr lang="en-US" sz="800" strike="sngStrike" dirty="0" smtClean="0"/>
              <a:t>? As Wolf  CPVA</a:t>
            </a:r>
          </a:p>
          <a:p>
            <a:r>
              <a:rPr lang="en-US" sz="800" strike="sngStrike" dirty="0" smtClean="0"/>
              <a:t>Child </a:t>
            </a:r>
            <a:r>
              <a:rPr lang="en-US" sz="800" strike="sngStrike" dirty="0" err="1" smtClean="0"/>
              <a:t>mosletion</a:t>
            </a:r>
            <a:r>
              <a:rPr lang="en-US" sz="800" strike="sngStrike" dirty="0" smtClean="0"/>
              <a:t> including Tim Cook(</a:t>
            </a:r>
            <a:r>
              <a:rPr lang="en-US" sz="800" strike="sngStrike" dirty="0" err="1" smtClean="0"/>
              <a:t>gblt</a:t>
            </a:r>
            <a:r>
              <a:rPr lang="en-US" sz="800" strike="sngStrike" dirty="0" smtClean="0"/>
              <a:t>+) Public Profile</a:t>
            </a:r>
            <a:endParaRPr lang="en-US" dirty="0"/>
          </a:p>
          <a:p>
            <a:r>
              <a:rPr lang="en-US" dirty="0" smtClean="0"/>
              <a:t>[x] no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564315" y="3750458"/>
            <a:ext cx="2047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Added to </a:t>
            </a:r>
            <a:r>
              <a:rPr lang="en-US" sz="800" strike="sngStrike" dirty="0" err="1" smtClean="0"/>
              <a:t>peronal</a:t>
            </a:r>
            <a:r>
              <a:rPr lang="en-US" sz="800" strike="sngStrike" dirty="0" smtClean="0"/>
              <a:t> wealth with </a:t>
            </a:r>
            <a:r>
              <a:rPr lang="en-US" sz="800" strike="sngStrike" dirty="0" err="1" smtClean="0"/>
              <a:t>montoring</a:t>
            </a:r>
            <a:r>
              <a:rPr lang="en-US" sz="800" strike="sngStrike" dirty="0" smtClean="0"/>
              <a:t> 0.0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41161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31" y="3061243"/>
            <a:ext cx="867189" cy="86718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5961" y="1502907"/>
            <a:ext cx="5069913" cy="51028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86246" y="4191754"/>
            <a:ext cx="263236" cy="19826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800902" y="4222313"/>
            <a:ext cx="263236" cy="19826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05290" y="4344892"/>
            <a:ext cx="938189" cy="4433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95785" y="1980671"/>
            <a:ext cx="4607684" cy="7537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05290" y="3579734"/>
            <a:ext cx="938189" cy="4433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32358" y="458784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92404" y="4390020"/>
            <a:ext cx="763960" cy="321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786" y="4358109"/>
            <a:ext cx="617196" cy="34788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581421" y="3830469"/>
            <a:ext cx="1042911" cy="5004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98921" y="3844097"/>
            <a:ext cx="1042911" cy="5004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05290" y="2898760"/>
            <a:ext cx="938189" cy="4433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252451" y="4487648"/>
            <a:ext cx="2789381" cy="4984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236064" y="5123780"/>
            <a:ext cx="2789381" cy="4984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78672" y="5009862"/>
            <a:ext cx="938189" cy="4433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65786" y="5054990"/>
            <a:ext cx="763960" cy="321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774020" y="3462572"/>
            <a:ext cx="263236" cy="19826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188549" y="3475487"/>
            <a:ext cx="263236" cy="19826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542266" y="3061243"/>
            <a:ext cx="1042911" cy="5004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139316" y="3442091"/>
            <a:ext cx="263236" cy="19826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600627" y="3420182"/>
            <a:ext cx="263236" cy="19826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982534" y="3046441"/>
            <a:ext cx="1042911" cy="5004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003816" y="4690610"/>
            <a:ext cx="151293" cy="29545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1174384" y="3408928"/>
            <a:ext cx="5597476" cy="782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03940" y="2731267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Decibel 0.1?</a:t>
            </a:r>
            <a:endParaRPr lang="en-US" sz="800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5465531" y="4330931"/>
            <a:ext cx="5121661" cy="22477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835153" y="4266513"/>
            <a:ext cx="845721" cy="1427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376371" y="2840043"/>
            <a:ext cx="105585" cy="13517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771860" y="3342106"/>
            <a:ext cx="0" cy="267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7129741" y="5790078"/>
            <a:ext cx="3150489" cy="7284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129741" y="4956945"/>
            <a:ext cx="3150489" cy="7284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8054825" y="4982531"/>
            <a:ext cx="402587" cy="2743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902860" y="4975898"/>
            <a:ext cx="45719" cy="5619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563658" y="4944120"/>
            <a:ext cx="45719" cy="5619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311" y="2477281"/>
            <a:ext cx="1457143" cy="257143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6574054" y="2477281"/>
            <a:ext cx="1481400" cy="25398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665096" y="2449377"/>
            <a:ext cx="1267706" cy="2964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6665096" y="2213113"/>
            <a:ext cx="981408" cy="626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759371" y="3318214"/>
            <a:ext cx="835149" cy="3300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5481956" y="3061243"/>
            <a:ext cx="1092098" cy="798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239209" y="5913776"/>
            <a:ext cx="2789381" cy="4984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69021" y="5767894"/>
            <a:ext cx="938189" cy="4433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25445" y="5860511"/>
            <a:ext cx="763960" cy="3213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222435" y="2213113"/>
            <a:ext cx="48658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 CHARLIE(</a:t>
            </a:r>
            <a:r>
              <a:rPr lang="en-US" sz="800" strike="sngStrike" dirty="0" err="1" smtClean="0"/>
              <a:t>juergen</a:t>
            </a:r>
            <a:r>
              <a:rPr lang="en-US" sz="800" strike="sngStrike" dirty="0" smtClean="0"/>
              <a:t> tremens</a:t>
            </a:r>
            <a:r>
              <a:rPr lang="en-US" dirty="0" smtClean="0"/>
              <a:t>, HOMCE:LUX:INTEN)</a:t>
            </a:r>
          </a:p>
          <a:p>
            <a:r>
              <a:rPr lang="en-US" sz="800" strike="sngStrike" dirty="0" err="1" smtClean="0"/>
              <a:t>Telmante</a:t>
            </a:r>
            <a:r>
              <a:rPr lang="en-US" sz="800" strike="sngStrike" dirty="0" smtClean="0"/>
              <a:t>      </a:t>
            </a:r>
            <a:r>
              <a:rPr lang="en-US" sz="800" strike="sngStrike" dirty="0" err="1" smtClean="0"/>
              <a:t>tranel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blazemeter</a:t>
            </a:r>
            <a:r>
              <a:rPr lang="en-US" sz="800" strike="sngStrike" dirty="0" smtClean="0"/>
              <a:t> ( </a:t>
            </a:r>
            <a:r>
              <a:rPr lang="en-US" sz="800" strike="sngStrike" dirty="0" err="1" smtClean="0"/>
              <a:t>blowme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3" name="Oval 62"/>
          <p:cNvSpPr/>
          <p:nvPr/>
        </p:nvSpPr>
        <p:spPr>
          <a:xfrm>
            <a:off x="8054825" y="5768902"/>
            <a:ext cx="402587" cy="2743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902860" y="5762269"/>
            <a:ext cx="45719" cy="5619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563658" y="5730491"/>
            <a:ext cx="45719" cy="5619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716072" y="5791262"/>
            <a:ext cx="402587" cy="2743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240340" y="3408928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HOMDIE:GHOST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028005" y="3318214"/>
            <a:ext cx="318204" cy="512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178897" y="3697920"/>
            <a:ext cx="16995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0.1 White ass as other person 2s</a:t>
            </a:r>
            <a:endParaRPr lang="en-US" sz="900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9144443" y="5689608"/>
            <a:ext cx="45719" cy="5619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9301975" y="5767890"/>
            <a:ext cx="288814" cy="2172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9702602" y="5785858"/>
            <a:ext cx="288814" cy="2172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7662282" y="6518521"/>
            <a:ext cx="192850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076948" y="5123780"/>
            <a:ext cx="145487" cy="4321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058299" y="5916629"/>
            <a:ext cx="114226" cy="4321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6771860" y="6065616"/>
            <a:ext cx="1282965" cy="67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6478430" y="6168009"/>
            <a:ext cx="1845591" cy="106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V="1">
            <a:off x="6574054" y="3561259"/>
            <a:ext cx="118746" cy="2633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6" idx="3"/>
          </p:cNvCxnSpPr>
          <p:nvPr/>
        </p:nvCxnSpPr>
        <p:spPr>
          <a:xfrm flipH="1">
            <a:off x="980694" y="3483242"/>
            <a:ext cx="5613826" cy="87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445874" y="1321103"/>
            <a:ext cx="1589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BIG_DESSIONS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609874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3311" y="4866664"/>
            <a:ext cx="1680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</a:t>
            </a:r>
            <a:r>
              <a:rPr lang="en-US" dirty="0"/>
              <a:t> peter </a:t>
            </a:r>
            <a:r>
              <a:rPr lang="en-US" dirty="0" err="1"/>
              <a:t>ording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Fasanenweg</a:t>
            </a:r>
            <a:r>
              <a:rPr lang="en-US" dirty="0" smtClean="0"/>
              <a:t> 38 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309" y="4295584"/>
            <a:ext cx="929673" cy="77472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468" y="4335042"/>
            <a:ext cx="1017480" cy="79004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52" y="4405017"/>
            <a:ext cx="533400" cy="53340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5800" y="45154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186981" y="467171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391" y="5459946"/>
            <a:ext cx="282994" cy="35201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6726" y="5708743"/>
            <a:ext cx="1787224" cy="102882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2502334" y="533941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7161429" y="5442631"/>
            <a:ext cx="417149" cy="36933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045658" y="5524077"/>
            <a:ext cx="4484193" cy="3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4161183" y="5070312"/>
            <a:ext cx="409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Angel/Enge</a:t>
            </a:r>
            <a:r>
              <a:rPr lang="en-US" dirty="0" smtClean="0"/>
              <a:t>l 41 Mrs. </a:t>
            </a:r>
            <a:r>
              <a:rPr lang="en-US" dirty="0" err="1" smtClean="0"/>
              <a:t>Fisahn</a:t>
            </a:r>
            <a:r>
              <a:rPr lang="en-US" dirty="0" smtClean="0"/>
              <a:t>(</a:t>
            </a:r>
            <a:r>
              <a:rPr lang="en-US" dirty="0" err="1" smtClean="0"/>
              <a:t>Johs</a:t>
            </a:r>
            <a:r>
              <a:rPr lang="en-US" dirty="0" smtClean="0"/>
              <a:t> Mother)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2782" y="5708743"/>
            <a:ext cx="1464212" cy="98645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888982" y="5339411"/>
            <a:ext cx="120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Ymca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cvjm</a:t>
            </a:r>
            <a:endParaRPr lang="en-US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0759" y="5713519"/>
            <a:ext cx="1447958" cy="974967"/>
          </a:xfrm>
          <a:prstGeom prst="rect">
            <a:avLst/>
          </a:prstGeom>
        </p:spPr>
      </p:pic>
      <p:cxnSp>
        <p:nvCxnSpPr>
          <p:cNvPr id="85" name="Straight Arrow Connector 84"/>
          <p:cNvCxnSpPr>
            <a:stCxn id="66" idx="2"/>
          </p:cNvCxnSpPr>
          <p:nvPr/>
        </p:nvCxnSpPr>
        <p:spPr>
          <a:xfrm>
            <a:off x="3311208" y="5125085"/>
            <a:ext cx="414172" cy="95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851534" y="4295584"/>
            <a:ext cx="195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Anglea.You</a:t>
            </a:r>
            <a:r>
              <a:rPr lang="en-US" sz="800" strike="sngStrike" dirty="0" smtClean="0"/>
              <a:t> must die before you a famous.</a:t>
            </a:r>
          </a:p>
          <a:p>
            <a:r>
              <a:rPr lang="en-US" sz="800" strike="sngStrike" dirty="0" smtClean="0"/>
              <a:t>Mother or wealthy. Van </a:t>
            </a:r>
            <a:r>
              <a:rPr lang="en-US" sz="800" strike="sngStrike" dirty="0" err="1" smtClean="0"/>
              <a:t>gogh</a:t>
            </a:r>
            <a:r>
              <a:rPr lang="en-US" sz="800" strike="sngStrike" dirty="0" smtClean="0"/>
              <a:t> did not sell </a:t>
            </a:r>
          </a:p>
          <a:p>
            <a:r>
              <a:rPr lang="en-US" sz="800" strike="sngStrike" dirty="0" smtClean="0"/>
              <a:t>His </a:t>
            </a:r>
            <a:r>
              <a:rPr lang="en-US" sz="800" strike="sngStrike" dirty="0" err="1" smtClean="0"/>
              <a:t>paiting</a:t>
            </a:r>
            <a:r>
              <a:rPr lang="en-US" sz="800" strike="sngStrike" dirty="0" smtClean="0"/>
              <a:t> until he was dead.</a:t>
            </a:r>
            <a:endParaRPr lang="en-US" sz="800" strike="sngStrike" dirty="0"/>
          </a:p>
        </p:txBody>
      </p:sp>
      <p:cxnSp>
        <p:nvCxnSpPr>
          <p:cNvPr id="91" name="Straight Connector 90"/>
          <p:cNvCxnSpPr/>
          <p:nvPr/>
        </p:nvCxnSpPr>
        <p:spPr>
          <a:xfrm>
            <a:off x="2637271" y="4474005"/>
            <a:ext cx="1523912" cy="596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662189" y="4360518"/>
            <a:ext cx="1523912" cy="596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724543" y="6008129"/>
            <a:ext cx="6038995" cy="68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550931" y="5666410"/>
            <a:ext cx="548032" cy="1455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14</a:t>
            </a:r>
            <a:endParaRPr lang="en-US" sz="800" dirty="0"/>
          </a:p>
        </p:txBody>
      </p:sp>
      <p:sp>
        <p:nvSpPr>
          <p:cNvPr id="97" name="Rectangle 96"/>
          <p:cNvSpPr/>
          <p:nvPr/>
        </p:nvSpPr>
        <p:spPr>
          <a:xfrm>
            <a:off x="3010836" y="5577486"/>
            <a:ext cx="5053150" cy="12805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517208" y="4232063"/>
            <a:ext cx="3034241" cy="9111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6633604" y="4253301"/>
            <a:ext cx="3034241" cy="9111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99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233" y="1854558"/>
            <a:ext cx="3314700" cy="3314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3130" y="5406887"/>
            <a:ext cx="6447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   JFK(</a:t>
            </a:r>
            <a:r>
              <a:rPr lang="en-US" dirty="0" err="1" smtClean="0"/>
              <a:t>lee,KING</a:t>
            </a:r>
            <a:r>
              <a:rPr lang="en-US" dirty="0" smtClean="0"/>
              <a:t>(</a:t>
            </a:r>
            <a:r>
              <a:rPr lang="en-US" dirty="0" err="1" smtClean="0"/>
              <a:t>bruce</a:t>
            </a:r>
            <a:r>
              <a:rPr lang="en-US" dirty="0" smtClean="0"/>
              <a:t>). 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you are a player </a:t>
            </a:r>
            <a:r>
              <a:rPr lang="en-US" strike="sngStrike" dirty="0" err="1" smtClean="0"/>
              <a:t>bruce</a:t>
            </a:r>
            <a:r>
              <a:rPr lang="en-US" strike="sngStrike" dirty="0" smtClean="0"/>
              <a:t>, do want to have sex my </a:t>
            </a:r>
            <a:r>
              <a:rPr lang="en-US" strike="sngStrike" dirty="0" err="1" smtClean="0"/>
              <a:t>girlfiend</a:t>
            </a:r>
            <a:r>
              <a:rPr lang="en-US" strike="sngStrike" dirty="0" smtClean="0"/>
              <a:t>?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we are </a:t>
            </a:r>
            <a:r>
              <a:rPr lang="en-US" strike="sngStrike" dirty="0" err="1" smtClean="0"/>
              <a:t>sperated</a:t>
            </a:r>
            <a:r>
              <a:rPr lang="en-US" strike="sngStrike" dirty="0" smtClean="0"/>
              <a:t>.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66270" y="5169258"/>
            <a:ext cx="4892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!drunk.</a:t>
            </a:r>
            <a:endParaRPr lang="en-US" sz="800" strike="sngStrike" dirty="0"/>
          </a:p>
        </p:txBody>
      </p:sp>
      <p:sp>
        <p:nvSpPr>
          <p:cNvPr id="9" name="Oval 8"/>
          <p:cNvSpPr/>
          <p:nvPr/>
        </p:nvSpPr>
        <p:spPr>
          <a:xfrm>
            <a:off x="4528390" y="4572000"/>
            <a:ext cx="809211" cy="597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603969" y="4916502"/>
            <a:ext cx="809211" cy="597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578087" y="4602006"/>
            <a:ext cx="809211" cy="597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653666" y="4987246"/>
            <a:ext cx="809211" cy="5972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24870" y="3220278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1672" y="2915439"/>
            <a:ext cx="128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trike="sngStrike" dirty="0" err="1" smtClean="0"/>
              <a:t>glases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808383" y="3774276"/>
            <a:ext cx="1000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!Hendrik</a:t>
            </a:r>
            <a:endParaRPr lang="en-US" strike="sngStrike" dirty="0"/>
          </a:p>
        </p:txBody>
      </p:sp>
      <p:sp>
        <p:nvSpPr>
          <p:cNvPr id="17" name="Oval 16"/>
          <p:cNvSpPr/>
          <p:nvPr/>
        </p:nvSpPr>
        <p:spPr>
          <a:xfrm>
            <a:off x="5177356" y="4572000"/>
            <a:ext cx="434940" cy="101250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62" y="4554832"/>
            <a:ext cx="1368372" cy="64443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27579" y="4571151"/>
            <a:ext cx="1804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 dirty="0" smtClean="0"/>
              <a:t>!Double dragon</a:t>
            </a:r>
            <a:endParaRPr lang="en-US" sz="20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68" y="2915439"/>
            <a:ext cx="771045" cy="77104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7678425" y="3260827"/>
            <a:ext cx="170953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600" y="3958942"/>
            <a:ext cx="2857500" cy="1600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578192" y="3547530"/>
            <a:ext cx="164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!Double dragon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07350" y="2915439"/>
            <a:ext cx="150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Cpy</a:t>
            </a:r>
            <a:r>
              <a:rPr lang="en-US" strike="sngStrike" dirty="0" smtClean="0"/>
              <a:t> and paste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667" y="2027583"/>
            <a:ext cx="1682135" cy="111725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955506" y="1696278"/>
            <a:ext cx="5254371" cy="4333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746840" y="1659768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Pulif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190" y="1550274"/>
            <a:ext cx="1649896" cy="8249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372626" y="1573737"/>
            <a:ext cx="566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will piss in you face and you will keep laughing</a:t>
            </a:r>
            <a:endParaRPr lang="en-US" sz="800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389807" y="1592296"/>
            <a:ext cx="955836" cy="1165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370" y="1539800"/>
            <a:ext cx="1076179" cy="71614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251158" y="1249570"/>
            <a:ext cx="381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bruce,lee</a:t>
            </a:r>
            <a:r>
              <a:rPr lang="en-US" dirty="0" smtClean="0"/>
              <a:t>),HCOME:IS-A-BELL</a:t>
            </a:r>
            <a:r>
              <a:rPr lang="en-US" sz="800" strike="sngStrike" dirty="0" smtClean="0"/>
              <a:t>(pulp fiction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347642" y="1985327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) The Cage in </a:t>
            </a:r>
            <a:r>
              <a:rPr lang="en-US" sz="800" strike="sngStrike" dirty="0" err="1" smtClean="0"/>
              <a:t>Frence</a:t>
            </a:r>
            <a:endParaRPr lang="en-US" sz="800" strike="sngStrike" dirty="0"/>
          </a:p>
        </p:txBody>
      </p:sp>
      <p:cxnSp>
        <p:nvCxnSpPr>
          <p:cNvPr id="37" name="Straight Connector 36"/>
          <p:cNvCxnSpPr>
            <a:endCxn id="31" idx="0"/>
          </p:cNvCxnSpPr>
          <p:nvPr/>
        </p:nvCxnSpPr>
        <p:spPr>
          <a:xfrm flipV="1">
            <a:off x="2358887" y="1573737"/>
            <a:ext cx="3296886" cy="782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479370" y="1487365"/>
            <a:ext cx="3537564" cy="8878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309071" y="1943830"/>
            <a:ext cx="1820239" cy="12010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144970" y="4219856"/>
            <a:ext cx="1820239" cy="12010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158190" y="3856825"/>
            <a:ext cx="3167979" cy="19757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636896" y="3144835"/>
            <a:ext cx="721991" cy="711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763725" y="3744270"/>
            <a:ext cx="505753" cy="594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25" y="3253183"/>
            <a:ext cx="380880" cy="25345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981" y="3404944"/>
            <a:ext cx="275820" cy="2758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713" y="1963094"/>
            <a:ext cx="1060691" cy="79551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942509" y="1954390"/>
            <a:ext cx="14580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Angela.elke.puffmutt.protehte</a:t>
            </a:r>
            <a:r>
              <a:rPr lang="en-US" sz="800" strike="sngStrike" dirty="0" smtClean="0"/>
              <a:t> mother</a:t>
            </a:r>
          </a:p>
          <a:p>
            <a:r>
              <a:rPr lang="en-US" sz="800" strike="sngStrike" dirty="0" err="1" smtClean="0"/>
              <a:t>Hamberg</a:t>
            </a:r>
            <a:r>
              <a:rPr lang="en-US" sz="800" strike="sngStrike" dirty="0" smtClean="0"/>
              <a:t> </a:t>
            </a:r>
          </a:p>
          <a:p>
            <a:r>
              <a:rPr lang="en-US" dirty="0" smtClean="0"/>
              <a:t>NAVY SAYOR TYSON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818622" y="2084916"/>
            <a:ext cx="2807806" cy="501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688114" y="1933652"/>
            <a:ext cx="2789495" cy="10364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8688114" y="1550274"/>
            <a:ext cx="2216447" cy="141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95516" y="183143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2000</a:t>
            </a:r>
            <a:endParaRPr lang="en-US" sz="2000" b="1" dirty="0"/>
          </a:p>
        </p:txBody>
      </p:sp>
      <p:sp>
        <p:nvSpPr>
          <p:cNvPr id="55" name="Rectangle 54"/>
          <p:cNvSpPr/>
          <p:nvPr/>
        </p:nvSpPr>
        <p:spPr>
          <a:xfrm>
            <a:off x="1867080" y="1798558"/>
            <a:ext cx="3555405" cy="34007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814304" y="6306318"/>
            <a:ext cx="2198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Roth(Harold).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 do you wan have with my </a:t>
            </a:r>
            <a:r>
              <a:rPr lang="en-US" sz="800" strike="sngStrike" dirty="0" err="1" smtClean="0"/>
              <a:t>girld</a:t>
            </a:r>
            <a:endParaRPr lang="en-US" sz="800" strike="sngStrike" dirty="0" smtClean="0"/>
          </a:p>
          <a:p>
            <a:r>
              <a:rPr lang="en-US" sz="800" dirty="0"/>
              <a:t>	</a:t>
            </a:r>
            <a:r>
              <a:rPr lang="en-US" sz="800" strike="sngStrike" dirty="0" smtClean="0"/>
              <a:t>I like to watch</a:t>
            </a:r>
            <a:endParaRPr lang="en-US" sz="8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3841259" y="6597284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514901" y="2915439"/>
            <a:ext cx="843986" cy="1304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1722046" y="4401904"/>
            <a:ext cx="810521" cy="767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646467" y="5014977"/>
            <a:ext cx="810521" cy="7673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220295" y="4401904"/>
            <a:ext cx="20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Ruta</a:t>
            </a:r>
            <a:r>
              <a:rPr lang="en-US" dirty="0" smtClean="0"/>
              <a:t> (</a:t>
            </a:r>
            <a:r>
              <a:rPr lang="en-US" b="1" dirty="0" smtClean="0"/>
              <a:t>Jura</a:t>
            </a:r>
            <a:r>
              <a:rPr lang="en-US" dirty="0" smtClean="0"/>
              <a:t>)</a:t>
            </a:r>
            <a:r>
              <a:rPr lang="en-US" dirty="0" err="1" smtClean="0"/>
              <a:t>Trna</a:t>
            </a:r>
            <a:r>
              <a:rPr lang="en-US" dirty="0" smtClean="0"/>
              <a:t>(law)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66756" y="3374460"/>
            <a:ext cx="146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Martina </a:t>
            </a:r>
            <a:r>
              <a:rPr lang="en-US" b="1" strike="sngStrike" dirty="0" smtClean="0"/>
              <a:t>Legal</a:t>
            </a:r>
            <a:endParaRPr lang="en-US" b="1" strike="sngStrike" dirty="0"/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1441558" y="4008586"/>
            <a:ext cx="18752" cy="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858916" y="3655734"/>
            <a:ext cx="983403" cy="862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-11479" y="1330516"/>
            <a:ext cx="12125426" cy="55127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578192" y="1328671"/>
            <a:ext cx="2613808" cy="8721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WAR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3496923" y="3145726"/>
            <a:ext cx="53985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err="1" smtClean="0"/>
              <a:t>KING.BAR.</a:t>
            </a:r>
            <a:r>
              <a:rPr lang="en-US" sz="800" b="1" dirty="0" err="1" smtClean="0"/>
              <a:t>angela</a:t>
            </a:r>
            <a:endParaRPr lang="en-US" sz="8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3763498" y="4292288"/>
            <a:ext cx="2438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go with town bully to most famous bar=</a:t>
            </a:r>
            <a:r>
              <a:rPr lang="en-US" sz="800" dirty="0" smtClean="0"/>
              <a:t>KING.BAR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98295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252" y="1328671"/>
            <a:ext cx="660816" cy="9930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80245" y="1346863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Gorbachev(</a:t>
            </a:r>
            <a:r>
              <a:rPr lang="en-US" sz="900" strike="sngStrike" dirty="0" err="1" smtClean="0"/>
              <a:t>dj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213942" y="1715692"/>
            <a:ext cx="832453" cy="496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2" y="1739231"/>
            <a:ext cx="334803" cy="4729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789161" y="1704636"/>
            <a:ext cx="516936" cy="538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3975" y="1754673"/>
            <a:ext cx="40588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!G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408991" y="2438400"/>
            <a:ext cx="11411948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437" y="15844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62" y="1766731"/>
            <a:ext cx="614773" cy="4593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657410" y="1616765"/>
            <a:ext cx="29953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nachtcafe</a:t>
            </a:r>
            <a:r>
              <a:rPr lang="en-US" dirty="0"/>
              <a:t> </a:t>
            </a:r>
            <a:r>
              <a:rPr lang="en-US" dirty="0" err="1"/>
              <a:t>karlsruhe</a:t>
            </a:r>
            <a:r>
              <a:rPr lang="en-US" dirty="0"/>
              <a:t> live </a:t>
            </a:r>
            <a:r>
              <a:rPr lang="en-US" dirty="0" smtClean="0"/>
              <a:t>music</a:t>
            </a:r>
          </a:p>
          <a:p>
            <a:r>
              <a:rPr lang="en-US" dirty="0" err="1"/>
              <a:t>nachtcafe</a:t>
            </a:r>
            <a:r>
              <a:rPr lang="en-US" dirty="0"/>
              <a:t> </a:t>
            </a:r>
            <a:r>
              <a:rPr lang="en-US" dirty="0" err="1"/>
              <a:t>karlsruhe</a:t>
            </a:r>
            <a:r>
              <a:rPr lang="en-US" dirty="0"/>
              <a:t> </a:t>
            </a:r>
            <a:r>
              <a:rPr lang="en-US" dirty="0" smtClean="0"/>
              <a:t>live bistro</a:t>
            </a:r>
            <a:endParaRPr lang="en-US" dirty="0"/>
          </a:p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27844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61" y="2285012"/>
            <a:ext cx="660816" cy="99303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21554" y="2303204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Gorbachev(</a:t>
            </a:r>
            <a:r>
              <a:rPr lang="en-US" sz="900" strike="sngStrike" dirty="0" err="1" smtClean="0"/>
              <a:t>dj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455251" y="2672033"/>
            <a:ext cx="832453" cy="496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11" y="2695572"/>
            <a:ext cx="334803" cy="47297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030470" y="2660977"/>
            <a:ext cx="516936" cy="538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50300" y="2697430"/>
            <a:ext cx="40588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!G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84" y="2664008"/>
            <a:ext cx="510942" cy="3836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657410" y="2534036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529013" y="2586848"/>
            <a:ext cx="375426" cy="7748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379859" y="2586848"/>
            <a:ext cx="610029" cy="479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2419529" y="1732293"/>
            <a:ext cx="610029" cy="479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910470" y="2321701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Pulif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20" y="2212207"/>
            <a:ext cx="456489" cy="22824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287169" y="2186631"/>
            <a:ext cx="21707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will piss in you face and you will keep laughing</a:t>
            </a:r>
            <a:endParaRPr lang="en-US" sz="800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553437" y="2254229"/>
            <a:ext cx="955836" cy="11657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19" y="2201734"/>
            <a:ext cx="301060" cy="20034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161183" y="2285012"/>
            <a:ext cx="1348090" cy="36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859153" y="2017068"/>
            <a:ext cx="3815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bruce,lee</a:t>
            </a:r>
            <a:r>
              <a:rPr lang="en-US" dirty="0" smtClean="0"/>
              <a:t>),HCOME:IS-A-BELL</a:t>
            </a:r>
            <a:r>
              <a:rPr lang="en-US" sz="800" strike="sngStrike" dirty="0" smtClean="0"/>
              <a:t>(pulp fiction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494605" y="2071906"/>
            <a:ext cx="2072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nachtcafe</a:t>
            </a:r>
            <a:r>
              <a:rPr lang="en-US" dirty="0"/>
              <a:t> </a:t>
            </a:r>
            <a:r>
              <a:rPr lang="en-US" dirty="0" err="1"/>
              <a:t>karlsruhe</a:t>
            </a:r>
            <a:r>
              <a:rPr lang="en-US" dirty="0"/>
              <a:t>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8648" y="2647260"/>
            <a:ext cx="510568" cy="1468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18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3733461" y="2848544"/>
            <a:ext cx="4213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Seperation</a:t>
            </a:r>
            <a:r>
              <a:rPr lang="en-US" sz="800" strike="sngStrike" dirty="0" smtClean="0"/>
              <a:t> from </a:t>
            </a:r>
            <a:r>
              <a:rPr lang="en-US" sz="800" strike="sngStrike" dirty="0" err="1" smtClean="0"/>
              <a:t>Girlfrined</a:t>
            </a:r>
            <a:r>
              <a:rPr lang="en-US" sz="800" strike="sngStrike" dirty="0" smtClean="0"/>
              <a:t> with significant jealousy, on guys night out and </a:t>
            </a:r>
            <a:r>
              <a:rPr lang="en-US" sz="800" strike="sngStrike" dirty="0" err="1" smtClean="0"/>
              <a:t>depsperte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housewifes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3921157" y="2564127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193587" y="2950871"/>
            <a:ext cx="3609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ATOMCLOIC(!G.!VIRIGN.MARY)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08991" y="3368757"/>
            <a:ext cx="11411948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511272" y="2647260"/>
            <a:ext cx="12522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) The Cage in </a:t>
            </a:r>
            <a:r>
              <a:rPr lang="en-US" sz="800" strike="sngStrike" dirty="0" err="1" smtClean="0"/>
              <a:t>Frence</a:t>
            </a:r>
            <a:endParaRPr lang="en-US" sz="800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1213942" y="1710706"/>
            <a:ext cx="8468522" cy="819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00226" y="2367397"/>
            <a:ext cx="8468522" cy="819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910470" y="3687803"/>
            <a:ext cx="2919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carombolouge</a:t>
            </a:r>
            <a:r>
              <a:rPr lang="en-US" strike="sngStrike" dirty="0"/>
              <a:t> </a:t>
            </a:r>
            <a:r>
              <a:rPr lang="en-US" strike="sngStrike" dirty="0" err="1"/>
              <a:t>lgoo</a:t>
            </a:r>
            <a:r>
              <a:rPr lang="en-US" strike="sngStrike" dirty="0"/>
              <a:t> </a:t>
            </a:r>
            <a:r>
              <a:rPr lang="en-US" dirty="0" err="1"/>
              <a:t>karlsruhe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03873" y="37341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65054" y="3688861"/>
            <a:ext cx="40588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!G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22521" y="3597028"/>
            <a:ext cx="510568" cy="1468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18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2468821" y="3600306"/>
            <a:ext cx="20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God.Security</a:t>
            </a:r>
            <a:r>
              <a:rPr lang="en-US" dirty="0" smtClean="0"/>
              <a:t> Guard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430244" y="4259473"/>
            <a:ext cx="11411948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31" y="3161865"/>
            <a:ext cx="660816" cy="99303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761224" y="3180057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Gorbachev(</a:t>
            </a:r>
            <a:r>
              <a:rPr lang="en-US" sz="900" strike="sngStrike" dirty="0" err="1" smtClean="0"/>
              <a:t>dj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94921" y="3548886"/>
            <a:ext cx="832453" cy="496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81" y="3572425"/>
            <a:ext cx="334803" cy="472976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1185666" y="3480913"/>
            <a:ext cx="516936" cy="538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213942" y="3355976"/>
            <a:ext cx="8321176" cy="819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1662" y="3428566"/>
            <a:ext cx="839586" cy="45962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0065182" y="3375383"/>
            <a:ext cx="14334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Baby doll with </a:t>
            </a:r>
            <a:r>
              <a:rPr lang="en-US" sz="800" strike="sngStrike" dirty="0" err="1" smtClean="0"/>
              <a:t>reiped</a:t>
            </a:r>
            <a:r>
              <a:rPr lang="en-US" sz="800" strike="sngStrike" dirty="0" smtClean="0"/>
              <a:t> of head</a:t>
            </a:r>
          </a:p>
          <a:p>
            <a:r>
              <a:rPr lang="en-US" dirty="0" smtClean="0"/>
              <a:t>FBI:WMD:KIT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3788" y="1463867"/>
            <a:ext cx="839586" cy="45962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459217" y="1416065"/>
            <a:ext cx="2946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(singer).</a:t>
            </a:r>
            <a:r>
              <a:rPr lang="en-US" dirty="0" err="1" smtClean="0"/>
              <a:t>nonPOcileSOQ</a:t>
            </a:r>
            <a:endParaRPr lang="en-US" dirty="0" smtClean="0"/>
          </a:p>
          <a:p>
            <a:r>
              <a:rPr lang="en-US" strike="sngStrike" dirty="0" err="1" smtClean="0"/>
              <a:t>Ghoeh</a:t>
            </a:r>
            <a:r>
              <a:rPr lang="en-US" strike="sngStrike" dirty="0" smtClean="0"/>
              <a:t>(carol)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34" y="4403996"/>
            <a:ext cx="597464" cy="42292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477" y="4391716"/>
            <a:ext cx="924732" cy="51785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288" y="4364010"/>
            <a:ext cx="1021869" cy="57224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309" y="4345267"/>
            <a:ext cx="971231" cy="55780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445" y="4959219"/>
            <a:ext cx="2619375" cy="1743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02214" y="4903069"/>
            <a:ext cx="2798488" cy="17068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408" y="4778582"/>
            <a:ext cx="645132" cy="361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0200" y="5826890"/>
            <a:ext cx="9172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hells angel leader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80" y="5454165"/>
            <a:ext cx="501782" cy="387651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853240" y="5139856"/>
            <a:ext cx="177230" cy="902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48808" y="5139856"/>
            <a:ext cx="1188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Berner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348808" y="4891096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3657410" y="5591095"/>
            <a:ext cx="659998" cy="624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3733461" y="6053384"/>
            <a:ext cx="659998" cy="624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3640506" y="5712156"/>
            <a:ext cx="329999" cy="2154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62" y="4778582"/>
            <a:ext cx="814214" cy="33499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5" y="4762132"/>
            <a:ext cx="312414" cy="47548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757" y="4985588"/>
            <a:ext cx="1211403" cy="119532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59" y="4746412"/>
            <a:ext cx="932374" cy="122730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091" y="4936257"/>
            <a:ext cx="993182" cy="1279098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-36039" y="4778582"/>
            <a:ext cx="2518903" cy="22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551" y="4853238"/>
            <a:ext cx="932374" cy="1227308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0065182" y="4403996"/>
            <a:ext cx="5438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 at Last</a:t>
            </a:r>
          </a:p>
          <a:p>
            <a:r>
              <a:rPr lang="en-US" strike="sngStrike" dirty="0" err="1" smtClean="0"/>
              <a:t>Physophria</a:t>
            </a:r>
            <a:r>
              <a:rPr lang="en-US" strike="sngStrike" dirty="0" smtClean="0"/>
              <a:t> Daniel and </a:t>
            </a:r>
            <a:r>
              <a:rPr lang="en-US" dirty="0" err="1" smtClean="0"/>
              <a:t>Marlone</a:t>
            </a:r>
            <a:r>
              <a:rPr lang="en-US" dirty="0" smtClean="0"/>
              <a:t> w/o VIING MARY </a:t>
            </a:r>
            <a:r>
              <a:rPr lang="en-US" strike="sngStrike" dirty="0" err="1" smtClean="0"/>
              <a:t>denise</a:t>
            </a:r>
            <a:endParaRPr lang="en-US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9068625" y="468021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DSM-IV-TR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8573990" y="4188679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HOMCE:GHOST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8555799" y="4458682"/>
            <a:ext cx="18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Agg</a:t>
            </a:r>
            <a:r>
              <a:rPr lang="en-US" dirty="0" smtClean="0"/>
              <a:t> </a:t>
            </a:r>
            <a:r>
              <a:rPr lang="en-US" dirty="0" err="1" smtClean="0"/>
              <a:t>Identy</a:t>
            </a:r>
            <a:r>
              <a:rPr lang="en-US" dirty="0" smtClean="0"/>
              <a:t> Theft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738" y="5863691"/>
            <a:ext cx="1286711" cy="856248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8126953" y="6339421"/>
            <a:ext cx="321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LARRAY</a:t>
            </a:r>
          </a:p>
          <a:p>
            <a:r>
              <a:rPr lang="en-US" dirty="0" smtClean="0"/>
              <a:t>VIRNG MARYH </a:t>
            </a:r>
            <a:r>
              <a:rPr lang="en-US" strike="sngStrike" dirty="0" smtClean="0"/>
              <a:t>dense and </a:t>
            </a:r>
            <a:r>
              <a:rPr lang="en-US" strike="sngStrike" dirty="0" err="1" smtClean="0"/>
              <a:t>andidl</a:t>
            </a:r>
            <a:endParaRPr lang="en-US" strike="sngStrike" dirty="0"/>
          </a:p>
        </p:txBody>
      </p:sp>
      <p:sp>
        <p:nvSpPr>
          <p:cNvPr id="89" name="Rectangle 88"/>
          <p:cNvSpPr/>
          <p:nvPr/>
        </p:nvSpPr>
        <p:spPr>
          <a:xfrm>
            <a:off x="73850" y="4257480"/>
            <a:ext cx="12124735" cy="26005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stCxn id="71" idx="3"/>
          </p:cNvCxnSpPr>
          <p:nvPr/>
        </p:nvCxnSpPr>
        <p:spPr>
          <a:xfrm flipV="1">
            <a:off x="1067855" y="4438537"/>
            <a:ext cx="4306675" cy="8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22437" y="6042334"/>
            <a:ext cx="1849040" cy="659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KING.DANIEL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09" y="4280837"/>
            <a:ext cx="915346" cy="48129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02" y="4926031"/>
            <a:ext cx="729693" cy="1323934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4537011" y="4907415"/>
            <a:ext cx="687419" cy="12982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3448029" y="4389722"/>
            <a:ext cx="67955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Remote Control Forest ( US ARMY)</a:t>
            </a:r>
            <a:endParaRPr lang="en-US" sz="3600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5457638" y="4901950"/>
            <a:ext cx="169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HOMCIE:KYSTAL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-65297" y="5360066"/>
            <a:ext cx="186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CPVA.</a:t>
            </a:r>
            <a:r>
              <a:rPr lang="en-US" sz="800" strike="sngStrike" dirty="0" err="1" smtClean="0"/>
              <a:t>ciso.montrong</a:t>
            </a:r>
            <a:endParaRPr lang="en-US" sz="800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634" y="4946078"/>
            <a:ext cx="2030958" cy="1351510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6579028" y="5027301"/>
            <a:ext cx="3532470" cy="105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9264894" y="5372637"/>
            <a:ext cx="477247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01" name="Cube 100"/>
          <p:cNvSpPr/>
          <p:nvPr/>
        </p:nvSpPr>
        <p:spPr>
          <a:xfrm>
            <a:off x="10255894" y="3654922"/>
            <a:ext cx="1089539" cy="21582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/>
          <p:cNvSpPr/>
          <p:nvPr/>
        </p:nvSpPr>
        <p:spPr>
          <a:xfrm>
            <a:off x="10199395" y="5814070"/>
            <a:ext cx="1089539" cy="714193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Cube 102"/>
          <p:cNvSpPr/>
          <p:nvPr/>
        </p:nvSpPr>
        <p:spPr>
          <a:xfrm>
            <a:off x="11294885" y="3671069"/>
            <a:ext cx="1089539" cy="21582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Cube 103"/>
          <p:cNvSpPr/>
          <p:nvPr/>
        </p:nvSpPr>
        <p:spPr>
          <a:xfrm>
            <a:off x="11211617" y="5768702"/>
            <a:ext cx="1089539" cy="714193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ube 104"/>
          <p:cNvSpPr/>
          <p:nvPr/>
        </p:nvSpPr>
        <p:spPr>
          <a:xfrm>
            <a:off x="3230786" y="5812036"/>
            <a:ext cx="1089539" cy="714193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11369491" y="5897881"/>
            <a:ext cx="9316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</a:t>
            </a:r>
            <a:r>
              <a:rPr lang="en-US" dirty="0"/>
              <a:t> </a:t>
            </a:r>
            <a:r>
              <a:rPr lang="en-US" sz="800" strike="sngStrike" dirty="0" err="1" smtClean="0"/>
              <a:t>Basment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Unterhause</a:t>
            </a:r>
            <a:endParaRPr lang="en-US" sz="800" strike="sngStrike" dirty="0" smtClean="0"/>
          </a:p>
          <a:p>
            <a:r>
              <a:rPr lang="en-US" sz="800" strike="sngStrike" dirty="0" smtClean="0"/>
              <a:t>Take house under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0157654" y="591152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</a:t>
            </a:r>
            <a:endParaRPr lang="en-US" sz="800" strike="sngStrike" dirty="0" smtClean="0"/>
          </a:p>
        </p:txBody>
      </p:sp>
      <p:sp>
        <p:nvSpPr>
          <p:cNvPr id="108" name="TextBox 107"/>
          <p:cNvSpPr txBox="1"/>
          <p:nvPr/>
        </p:nvSpPr>
        <p:spPr>
          <a:xfrm>
            <a:off x="10034906" y="6140248"/>
            <a:ext cx="1451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CHECKPITN </a:t>
            </a:r>
          </a:p>
          <a:p>
            <a:r>
              <a:rPr lang="en-US" sz="1600" dirty="0" smtClean="0"/>
              <a:t>CHALRI(STORE)</a:t>
            </a:r>
            <a:endParaRPr lang="en-US" sz="1600" dirty="0"/>
          </a:p>
        </p:txBody>
      </p:sp>
      <p:sp>
        <p:nvSpPr>
          <p:cNvPr id="109" name="TextBox 108"/>
          <p:cNvSpPr txBox="1"/>
          <p:nvPr/>
        </p:nvSpPr>
        <p:spPr>
          <a:xfrm>
            <a:off x="3338437" y="6238232"/>
            <a:ext cx="906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Atari apple tango</a:t>
            </a:r>
            <a:endParaRPr lang="en-US" sz="800" strike="sngStrike" dirty="0"/>
          </a:p>
        </p:txBody>
      </p:sp>
      <p:sp>
        <p:nvSpPr>
          <p:cNvPr id="110" name="TextBox 109"/>
          <p:cNvSpPr txBox="1"/>
          <p:nvPr/>
        </p:nvSpPr>
        <p:spPr>
          <a:xfrm>
            <a:off x="3049106" y="5239855"/>
            <a:ext cx="2446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  <a:r>
              <a:rPr lang="en-US" sz="800" dirty="0" smtClean="0"/>
              <a:t>..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davsmion.hellsane.amarx</a:t>
            </a:r>
            <a:endParaRPr lang="en-US" sz="800" strike="sngStrike" dirty="0" smtClean="0"/>
          </a:p>
          <a:p>
            <a:r>
              <a:rPr lang="en-US" dirty="0" smtClean="0"/>
              <a:t>DEA(HOMCE:KYSTAL)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7098882" y="4971569"/>
            <a:ext cx="2072017" cy="14429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70" y="5272747"/>
            <a:ext cx="1040490" cy="692399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96" y="4594379"/>
            <a:ext cx="974040" cy="1376025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027471" y="4188679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smtClean="0"/>
              <a:t>3 months speed</a:t>
            </a:r>
            <a:endParaRPr lang="en-US" sz="800" strike="sngStrike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442" y="4972294"/>
            <a:ext cx="839586" cy="459628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117687" y="416433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23Y</a:t>
            </a:r>
            <a:endParaRPr lang="en-US" dirty="0"/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5547458" y="5324522"/>
            <a:ext cx="1255450" cy="6406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/>
          <p:cNvSpPr/>
          <p:nvPr/>
        </p:nvSpPr>
        <p:spPr>
          <a:xfrm>
            <a:off x="5532156" y="5179509"/>
            <a:ext cx="1229011" cy="8990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731" y="5178384"/>
            <a:ext cx="2364586" cy="1573524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flipV="1">
            <a:off x="6333169" y="5202108"/>
            <a:ext cx="3591411" cy="14988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7234842" y="5050327"/>
            <a:ext cx="2411450" cy="17015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7223633" y="5602884"/>
            <a:ext cx="26122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MLK(REMOTE CONTROL).</a:t>
            </a:r>
          </a:p>
          <a:p>
            <a:r>
              <a:rPr lang="en-US" b="1" dirty="0" smtClean="0"/>
              <a:t>SQ.§187.PREA.</a:t>
            </a:r>
          </a:p>
          <a:p>
            <a:r>
              <a:rPr lang="en-US" b="1" dirty="0" err="1" smtClean="0"/>
              <a:t>CPVA.</a:t>
            </a:r>
            <a:r>
              <a:rPr lang="en-US" b="1" strike="sngStrike" dirty="0" err="1" smtClean="0"/>
              <a:t>appel.touch</a:t>
            </a:r>
            <a:r>
              <a:rPr lang="en-US" b="1" strike="sngStrike" dirty="0" smtClean="0"/>
              <a:t>.</a:t>
            </a:r>
          </a:p>
          <a:p>
            <a:r>
              <a:rPr lang="en-US" b="1" dirty="0" smtClean="0"/>
              <a:t>KOCHMEN</a:t>
            </a:r>
            <a:endParaRPr lang="en-US" b="1" dirty="0"/>
          </a:p>
        </p:txBody>
      </p:sp>
      <p:cxnSp>
        <p:nvCxnSpPr>
          <p:cNvPr id="126" name="Straight Arrow Connector 125"/>
          <p:cNvCxnSpPr/>
          <p:nvPr/>
        </p:nvCxnSpPr>
        <p:spPr>
          <a:xfrm flipH="1" flipV="1">
            <a:off x="3921157" y="6180911"/>
            <a:ext cx="3532217" cy="99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V="1">
            <a:off x="3851534" y="4038010"/>
            <a:ext cx="69623" cy="214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507535" y="3409643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Joe picking nose</a:t>
            </a:r>
          </a:p>
          <a:p>
            <a:r>
              <a:rPr lang="en-US" sz="800" strike="sngStrike" dirty="0" err="1" smtClean="0"/>
              <a:t>Standon</a:t>
            </a:r>
            <a:r>
              <a:rPr lang="en-US" sz="800" strike="sngStrike" dirty="0" smtClean="0"/>
              <a:t> the wall</a:t>
            </a:r>
          </a:p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up the chimney</a:t>
            </a:r>
          </a:p>
          <a:p>
            <a:r>
              <a:rPr lang="en-US" sz="800" strike="sngStrike" dirty="0" smtClean="0"/>
              <a:t>Down the chine </a:t>
            </a:r>
            <a:r>
              <a:rPr lang="en-US" sz="800" strike="sngStrike" dirty="0" err="1" smtClean="0"/>
              <a:t>tophat</a:t>
            </a:r>
            <a:endParaRPr lang="en-US" sz="800" strike="sngStrike" dirty="0"/>
          </a:p>
        </p:txBody>
      </p:sp>
      <p:sp>
        <p:nvSpPr>
          <p:cNvPr id="130" name="TextBox 129"/>
          <p:cNvSpPr txBox="1"/>
          <p:nvPr/>
        </p:nvSpPr>
        <p:spPr>
          <a:xfrm>
            <a:off x="2612552" y="3139102"/>
            <a:ext cx="1932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Apoe.davison</a:t>
            </a:r>
            <a:r>
              <a:rPr lang="en-US" dirty="0" err="1" smtClean="0"/>
              <a:t>.KOCHMENA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3008373" y="3001861"/>
            <a:ext cx="2458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JFK.BULLET.SHOOTR.24a</a:t>
            </a:r>
            <a:endParaRPr lang="en-US" dirty="0"/>
          </a:p>
        </p:txBody>
      </p:sp>
      <p:sp>
        <p:nvSpPr>
          <p:cNvPr id="132" name="Oval 131"/>
          <p:cNvSpPr/>
          <p:nvPr/>
        </p:nvSpPr>
        <p:spPr>
          <a:xfrm>
            <a:off x="4674234" y="3371193"/>
            <a:ext cx="578261" cy="51678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4171559" y="6469766"/>
            <a:ext cx="578261" cy="51678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625" y="3342590"/>
            <a:ext cx="574707" cy="578743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H="1" flipV="1">
            <a:off x="4351739" y="3586769"/>
            <a:ext cx="2409428" cy="691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98687" y="3524397"/>
            <a:ext cx="745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Orage</a:t>
            </a:r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3193587" y="2745117"/>
            <a:ext cx="279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 </a:t>
            </a:r>
            <a:r>
              <a:rPr lang="en-US" sz="800" strike="sngStrike" dirty="0" smtClean="0"/>
              <a:t>Drunk </a:t>
            </a:r>
            <a:r>
              <a:rPr lang="en-US" dirty="0" smtClean="0"/>
              <a:t>ATOMPHYCIS(Prof)</a:t>
            </a:r>
            <a:endParaRPr lang="en-US" dirty="0"/>
          </a:p>
        </p:txBody>
      </p:sp>
      <p:sp>
        <p:nvSpPr>
          <p:cNvPr id="139" name="Oval 138"/>
          <p:cNvSpPr/>
          <p:nvPr/>
        </p:nvSpPr>
        <p:spPr>
          <a:xfrm>
            <a:off x="5921720" y="3388494"/>
            <a:ext cx="578261" cy="51678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4162429" y="2384073"/>
            <a:ext cx="39354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</a:t>
            </a:r>
            <a:r>
              <a:rPr lang="en-US" b="1" dirty="0"/>
              <a:t>. </a:t>
            </a:r>
            <a:r>
              <a:rPr lang="en-US" strike="sngStrike" dirty="0"/>
              <a:t>https://hells-angels.com/germany/</a:t>
            </a:r>
          </a:p>
          <a:p>
            <a:r>
              <a:rPr lang="en-US" b="1" dirty="0" smtClean="0"/>
              <a:t>IPX</a:t>
            </a:r>
          </a:p>
          <a:p>
            <a:r>
              <a:rPr lang="en-US" b="1" dirty="0" smtClean="0"/>
              <a:t>41. </a:t>
            </a:r>
            <a:r>
              <a:rPr lang="en-US" dirty="0" smtClean="0"/>
              <a:t>https</a:t>
            </a:r>
            <a:r>
              <a:rPr lang="en-US" dirty="0"/>
              <a:t>://hellsangelssacramento.com/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2939926" y="2103669"/>
            <a:ext cx="456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WAR:HOMCEI: </a:t>
            </a:r>
            <a:r>
              <a:rPr lang="en-US" strike="sngStrike" dirty="0" err="1" smtClean="0"/>
              <a:t>german</a:t>
            </a:r>
            <a:r>
              <a:rPr lang="en-US" strike="sngStrike" dirty="0" smtClean="0"/>
              <a:t> hells angel leader</a:t>
            </a:r>
            <a:endParaRPr lang="en-US" strike="sngStrike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5379" y="2027238"/>
            <a:ext cx="839586" cy="459628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7310012" y="2077619"/>
            <a:ext cx="17694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Comptuer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newpaper</a:t>
            </a:r>
            <a:r>
              <a:rPr lang="en-US" sz="800" strike="sngStrike" dirty="0" smtClean="0"/>
              <a:t> report hells angels leader </a:t>
            </a:r>
            <a:r>
              <a:rPr lang="en-US" sz="800" strike="sngStrike" dirty="0" err="1" smtClean="0"/>
              <a:t>geerman</a:t>
            </a:r>
            <a:r>
              <a:rPr lang="en-US" sz="800" strike="sngStrike" dirty="0" smtClean="0"/>
              <a:t> dead</a:t>
            </a:r>
            <a:endParaRPr lang="en-US" sz="800" strike="sngStrike" dirty="0"/>
          </a:p>
        </p:txBody>
      </p:sp>
      <p:sp>
        <p:nvSpPr>
          <p:cNvPr id="145" name="TextBox 144"/>
          <p:cNvSpPr txBox="1"/>
          <p:nvPr/>
        </p:nvSpPr>
        <p:spPr>
          <a:xfrm>
            <a:off x="4578757" y="1879144"/>
            <a:ext cx="1389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/>
              <a:t>sons of anarchy stealing girlfriend at gas </a:t>
            </a:r>
            <a:r>
              <a:rPr lang="en-US" sz="800" strike="sngStrike" dirty="0" err="1"/>
              <a:t>satation</a:t>
            </a:r>
            <a:endParaRPr lang="en-US" sz="800" strike="sngStrike" dirty="0"/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2980" y="2011117"/>
            <a:ext cx="1955792" cy="1070691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6059" y="3104952"/>
            <a:ext cx="1955792" cy="1070691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3017" y="4896815"/>
            <a:ext cx="1955792" cy="1070691"/>
          </a:xfrm>
          <a:prstGeom prst="rect">
            <a:avLst/>
          </a:prstGeom>
        </p:spPr>
      </p:pic>
      <p:sp>
        <p:nvSpPr>
          <p:cNvPr id="149" name="Rectangle 148"/>
          <p:cNvSpPr/>
          <p:nvPr/>
        </p:nvSpPr>
        <p:spPr>
          <a:xfrm>
            <a:off x="2331276" y="1674910"/>
            <a:ext cx="9900953" cy="50769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81359" y="2614180"/>
            <a:ext cx="1955792" cy="1070691"/>
          </a:xfrm>
          <a:prstGeom prst="rect">
            <a:avLst/>
          </a:prstGeom>
        </p:spPr>
      </p:pic>
      <p:sp>
        <p:nvSpPr>
          <p:cNvPr id="151" name="TextBox 150"/>
          <p:cNvSpPr txBox="1"/>
          <p:nvPr/>
        </p:nvSpPr>
        <p:spPr>
          <a:xfrm>
            <a:off x="5148198" y="2787022"/>
            <a:ext cx="1573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SQ.§187.PREA.</a:t>
            </a:r>
          </a:p>
          <a:p>
            <a:r>
              <a:rPr lang="en-US" dirty="0" smtClean="0"/>
              <a:t>CPVA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8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2314546"/>
            <a:ext cx="3145018" cy="4070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3660" y="1452842"/>
            <a:ext cx="206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2023 October 26-28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705" y="2088911"/>
            <a:ext cx="2162175" cy="2076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70505" y="1719579"/>
            <a:ext cx="271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Developer Conference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53200" y="1822174"/>
            <a:ext cx="249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Medical Conference</a:t>
            </a:r>
            <a:endParaRPr lang="en-US" dirty="0"/>
          </a:p>
        </p:txBody>
      </p:sp>
      <p:cxnSp>
        <p:nvCxnSpPr>
          <p:cNvPr id="3" name="Straight Connector 2"/>
          <p:cNvCxnSpPr>
            <a:stCxn id="8" idx="1"/>
            <a:endCxn id="8" idx="3"/>
          </p:cNvCxnSpPr>
          <p:nvPr/>
        </p:nvCxnSpPr>
        <p:spPr>
          <a:xfrm>
            <a:off x="6553200" y="2006840"/>
            <a:ext cx="2490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endCxn id="7" idx="3"/>
          </p:cNvCxnSpPr>
          <p:nvPr/>
        </p:nvCxnSpPr>
        <p:spPr>
          <a:xfrm>
            <a:off x="9382539" y="1822174"/>
            <a:ext cx="2498260" cy="82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539" y="2191506"/>
            <a:ext cx="2162175" cy="20764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705" y="4719359"/>
            <a:ext cx="2162175" cy="20764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53200" y="4165361"/>
            <a:ext cx="2296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</a:t>
            </a:r>
            <a:r>
              <a:rPr lang="en-US" dirty="0" err="1" smtClean="0"/>
              <a:t>Tiivoli</a:t>
            </a:r>
            <a:r>
              <a:rPr lang="en-US" dirty="0" smtClean="0"/>
              <a:t> Conference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454515" y="4350027"/>
            <a:ext cx="2490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538" y="4719359"/>
            <a:ext cx="2162175" cy="20764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711687" y="259742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398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238510" y="1328671"/>
            <a:ext cx="1953490" cy="69409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857" y="1810992"/>
            <a:ext cx="2143125" cy="214312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42975" y="1485226"/>
            <a:ext cx="111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Christmas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42975" y="1698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827" y="2255950"/>
            <a:ext cx="2460316" cy="144428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887" y="2137777"/>
            <a:ext cx="1989565" cy="149025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818" y="5314950"/>
            <a:ext cx="1368752" cy="9191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831" y="4523912"/>
            <a:ext cx="1345132" cy="1893148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289572" y="4888863"/>
            <a:ext cx="11118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Christmas</a:t>
            </a:r>
          </a:p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071394" y="1431300"/>
            <a:ext cx="164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Call you </a:t>
            </a:r>
            <a:r>
              <a:rPr lang="en-US" b="1" strike="sngStrike" dirty="0" err="1" smtClean="0"/>
              <a:t>Anglea</a:t>
            </a:r>
            <a:endParaRPr lang="en-US" b="1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143" y="2067335"/>
            <a:ext cx="2254954" cy="169774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4951482" y="2022764"/>
            <a:ext cx="1571625" cy="1811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16" y="2056444"/>
            <a:ext cx="1743075" cy="261937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1698003"/>
            <a:ext cx="942975" cy="6165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489014" y="3749667"/>
            <a:ext cx="529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n-US" dirty="0" smtClean="0"/>
              <a:t>athy Lovelace</a:t>
            </a:r>
          </a:p>
          <a:p>
            <a:r>
              <a:rPr lang="en-US" dirty="0" smtClean="0"/>
              <a:t>!HOMCE:MAYOR.IPX </a:t>
            </a:r>
            <a:r>
              <a:rPr lang="en-US" strike="sngStrike" dirty="0" smtClean="0"/>
              <a:t>Katie </a:t>
            </a:r>
            <a:r>
              <a:rPr lang="en-US" strike="sngStrike" dirty="0" err="1" smtClean="0"/>
              <a:t>boden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Ariens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Johs</a:t>
            </a:r>
            <a:r>
              <a:rPr lang="en-US" dirty="0" smtClean="0"/>
              <a:t>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overwieght</a:t>
            </a:r>
            <a:r>
              <a:rPr lang="en-US" sz="800" strike="sngStrike" dirty="0" smtClean="0"/>
              <a:t> blond)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595718" y="5314950"/>
            <a:ext cx="1827852" cy="919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671888" y="4888863"/>
            <a:ext cx="2034807" cy="121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523107" y="5029156"/>
            <a:ext cx="1298871" cy="43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143875" y="4523912"/>
            <a:ext cx="1663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strike="sngStrike" dirty="0" err="1" smtClean="0"/>
              <a:t>Stolz</a:t>
            </a:r>
            <a:r>
              <a:rPr lang="en-US" sz="2000" b="1" strike="sngStrike" dirty="0" smtClean="0"/>
              <a:t>, </a:t>
            </a:r>
            <a:r>
              <a:rPr lang="en-US" dirty="0" smtClean="0"/>
              <a:t>Mark(us)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271192" y="4883852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Afican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Discko</a:t>
            </a:r>
            <a:endParaRPr lang="en-US" sz="800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893" y="4972934"/>
            <a:ext cx="1159172" cy="80159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572278" y="4339246"/>
            <a:ext cx="121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Olaf </a:t>
            </a:r>
            <a:r>
              <a:rPr lang="en-US" dirty="0" err="1" smtClean="0"/>
              <a:t>Scholz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725620" y="4883852"/>
            <a:ext cx="1466380" cy="4310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0591468" y="5277167"/>
            <a:ext cx="1446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Angela.flea.Costco.mark</a:t>
            </a:r>
            <a:endParaRPr lang="en-US" sz="10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0816" y="1588146"/>
            <a:ext cx="788150" cy="109926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367985" y="5730813"/>
            <a:ext cx="1571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Caprie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Sonne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thoams</a:t>
            </a:r>
            <a:r>
              <a:rPr lang="en-US" sz="800" strike="sngStrike" dirty="0" smtClean="0"/>
              <a:t>-is-dieter)</a:t>
            </a:r>
          </a:p>
          <a:p>
            <a:r>
              <a:rPr lang="en-US" sz="800" strike="sngStrike" dirty="0" smtClean="0"/>
              <a:t>6 </a:t>
            </a:r>
            <a:r>
              <a:rPr lang="en-US" sz="800" strike="sngStrike" dirty="0" err="1" smtClean="0"/>
              <a:t>pepsi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drickers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aquisiton</a:t>
            </a:r>
            <a:r>
              <a:rPr lang="en-US" sz="800" strike="sngStrike" dirty="0" smtClean="0"/>
              <a:t> Kathy[]</a:t>
            </a:r>
            <a:endParaRPr lang="en-US" sz="800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217" y="5277167"/>
            <a:ext cx="414077" cy="6222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5187" y="6069367"/>
            <a:ext cx="545537" cy="55083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643286" y="6129339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V2:FBI:KIDNAPPING</a:t>
            </a:r>
            <a:endParaRPr lang="en-US" sz="8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950" y="5413241"/>
            <a:ext cx="414077" cy="62224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733" y="5535194"/>
            <a:ext cx="414077" cy="62224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931" y="5523388"/>
            <a:ext cx="414077" cy="62224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471487" y="5846317"/>
            <a:ext cx="1799705" cy="57074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658446" y="5616366"/>
            <a:ext cx="828547" cy="1025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262241" y="4633401"/>
            <a:ext cx="311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z="800" strike="sngStrike" dirty="0" err="1" smtClean="0"/>
              <a:t>apple.davsion.morgan.freman</a:t>
            </a:r>
            <a:r>
              <a:rPr lang="en-US" dirty="0" err="1" smtClean="0"/>
              <a:t>.VIRGINA.MARY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469722" y="4561361"/>
            <a:ext cx="1569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Security Guard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07" y="5850382"/>
            <a:ext cx="1091410" cy="873998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5715941" y="5501507"/>
            <a:ext cx="2373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europaplatz</a:t>
            </a:r>
            <a:r>
              <a:rPr lang="en-US" strike="sngStrike" dirty="0"/>
              <a:t> </a:t>
            </a:r>
            <a:r>
              <a:rPr lang="en-US" strike="sngStrike" dirty="0" err="1" smtClean="0"/>
              <a:t>discotheek</a:t>
            </a:r>
            <a:endParaRPr lang="en-US" strike="sngStrike" dirty="0"/>
          </a:p>
        </p:txBody>
      </p:sp>
      <p:sp>
        <p:nvSpPr>
          <p:cNvPr id="73" name="Rectangle 72"/>
          <p:cNvSpPr/>
          <p:nvPr/>
        </p:nvSpPr>
        <p:spPr>
          <a:xfrm>
            <a:off x="5537828" y="4500929"/>
            <a:ext cx="1110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karlsruhe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33085" y="6112263"/>
            <a:ext cx="540620" cy="46921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87" y="5762551"/>
            <a:ext cx="660816" cy="99303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5613373" y="5846317"/>
            <a:ext cx="3137138" cy="909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84381" y="1566074"/>
            <a:ext cx="1307446" cy="112915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69225" y="1459742"/>
            <a:ext cx="853347" cy="691277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7172542" y="2056444"/>
            <a:ext cx="1972644" cy="1897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048328" y="4472049"/>
            <a:ext cx="1410669" cy="19450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4916055" y="2077191"/>
            <a:ext cx="1410669" cy="19450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7745" y="6027164"/>
            <a:ext cx="728417" cy="728417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H="1" flipV="1">
            <a:off x="10076950" y="6234112"/>
            <a:ext cx="859058" cy="521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6846552" y="2144003"/>
            <a:ext cx="2960663" cy="19450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0041763" y="6098038"/>
            <a:ext cx="549705" cy="6016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505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1" y="1738669"/>
            <a:ext cx="446809" cy="662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1" y="2401598"/>
            <a:ext cx="446809" cy="6097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72" y="2521635"/>
            <a:ext cx="434253" cy="48967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7200" y="2401598"/>
            <a:ext cx="10321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3011306"/>
            <a:ext cx="10321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595745" y="2521635"/>
            <a:ext cx="1620982" cy="489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57200" y="1738669"/>
            <a:ext cx="1570325" cy="662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17" y="2521635"/>
            <a:ext cx="366781" cy="4896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33089" y="2295397"/>
            <a:ext cx="19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nonPOliceCfgLocial</a:t>
            </a:r>
            <a:endParaRPr lang="en-US" dirty="0" smtClean="0"/>
          </a:p>
          <a:p>
            <a:r>
              <a:rPr lang="en-US" dirty="0" smtClean="0"/>
              <a:t>MILITARY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92727" y="2521635"/>
            <a:ext cx="2327565" cy="193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763" y="2745458"/>
            <a:ext cx="569768" cy="31907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3546763" y="2618563"/>
            <a:ext cx="569768" cy="6926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10601" y="2494067"/>
            <a:ext cx="1093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unrelated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595745" y="2763193"/>
            <a:ext cx="2352372" cy="28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29" y="3401558"/>
            <a:ext cx="599902" cy="8822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9949" y="3621013"/>
            <a:ext cx="807515" cy="83560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1856509" y="3621013"/>
            <a:ext cx="700589" cy="1020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10601" y="3842662"/>
            <a:ext cx="352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err="1" smtClean="0"/>
              <a:t>.NAVY.</a:t>
            </a:r>
            <a:r>
              <a:rPr lang="en-US" sz="800" strike="sngStrike" dirty="0" err="1" smtClean="0"/>
              <a:t>apple</a:t>
            </a:r>
            <a:r>
              <a:rPr lang="en-US" sz="800" strike="sngStrike" dirty="0" smtClean="0"/>
              <a:t>/touch: I will </a:t>
            </a:r>
            <a:r>
              <a:rPr lang="en-US" sz="800" strike="sngStrike" dirty="0" err="1" smtClean="0"/>
              <a:t>throh</a:t>
            </a:r>
            <a:r>
              <a:rPr lang="en-US" sz="800" strike="sngStrike" dirty="0" smtClean="0"/>
              <a:t> you </a:t>
            </a:r>
            <a:r>
              <a:rPr lang="en-US" sz="800" strike="sngStrike" dirty="0" err="1" smtClean="0"/>
              <a:t>ff</a:t>
            </a:r>
            <a:r>
              <a:rPr lang="en-US" sz="800" strike="sngStrike" dirty="0" smtClean="0"/>
              <a:t> this boat</a:t>
            </a:r>
            <a:endParaRPr lang="en-US" sz="8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92727" y="3621013"/>
            <a:ext cx="1163782" cy="835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28" y="3535931"/>
            <a:ext cx="1676277" cy="100576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7176655" y="3535931"/>
            <a:ext cx="1814945" cy="676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974261" y="3166599"/>
            <a:ext cx="1522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Ace, Inspector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728364" y="3166599"/>
            <a:ext cx="2050472" cy="454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791521" y="3621013"/>
            <a:ext cx="1987315" cy="10202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142182" y="4017625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INTERUPTS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95745" y="4950943"/>
            <a:ext cx="10321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929368" y="4155807"/>
            <a:ext cx="13773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Sabry</a:t>
            </a:r>
            <a:r>
              <a:rPr lang="en-US" sz="800" strike="sngStrike" dirty="0" smtClean="0"/>
              <a:t> comes on babies faces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3282030" y="410709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FBI:WMD:GREEN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433089" y="4386957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craigslist</a:t>
            </a:r>
            <a:endParaRPr lang="en-US" sz="800" strike="sngStrike" dirty="0"/>
          </a:p>
        </p:txBody>
      </p:sp>
      <p:cxnSp>
        <p:nvCxnSpPr>
          <p:cNvPr id="43" name="Straight Connector 42"/>
          <p:cNvCxnSpPr>
            <a:endCxn id="34" idx="3"/>
          </p:cNvCxnSpPr>
          <p:nvPr/>
        </p:nvCxnSpPr>
        <p:spPr>
          <a:xfrm flipV="1">
            <a:off x="7102294" y="3351265"/>
            <a:ext cx="1394500" cy="42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554" y="3014447"/>
            <a:ext cx="917414" cy="91741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4706561" y="3311236"/>
            <a:ext cx="2012894" cy="309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86575" y="2424743"/>
            <a:ext cx="7093028" cy="6349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59829" y="3113628"/>
            <a:ext cx="1516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OakleyGlasses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32970" y="1718214"/>
            <a:ext cx="7093028" cy="6349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002734" y="3200886"/>
            <a:ext cx="10011629" cy="1632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07818" y="4017625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</a:p>
          <a:p>
            <a:r>
              <a:rPr lang="en-US" dirty="0" smtClean="0"/>
              <a:t>2008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979947" y="4283767"/>
            <a:ext cx="912957" cy="318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45545" y="3419956"/>
            <a:ext cx="474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MAINSTREET(pub. DEA(KOCHMEN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granit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consttion</a:t>
            </a:r>
            <a:r>
              <a:rPr lang="en-US" sz="800" strike="sngStrike" dirty="0" smtClean="0"/>
              <a:t> countertops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26322" y="3094138"/>
            <a:ext cx="2657812" cy="2787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JOSHUA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727" y="3490834"/>
            <a:ext cx="2682145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JFK(?HOMCIDE:MAHTEW 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480" y="5253081"/>
            <a:ext cx="2070205" cy="15586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47" y="5181496"/>
            <a:ext cx="1052905" cy="14056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32" y="5034372"/>
            <a:ext cx="1436728" cy="179412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81110" y="4975301"/>
            <a:ext cx="2244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Did you touch me?</a:t>
            </a:r>
          </a:p>
          <a:p>
            <a:r>
              <a:rPr lang="en-US" dirty="0" smtClean="0"/>
              <a:t>No?</a:t>
            </a:r>
          </a:p>
          <a:p>
            <a:r>
              <a:rPr lang="en-US" dirty="0" smtClean="0"/>
              <a:t>LARRY</a:t>
            </a:r>
          </a:p>
          <a:p>
            <a:r>
              <a:rPr lang="en-US" dirty="0" smtClean="0"/>
              <a:t>Walk with </a:t>
            </a:r>
            <a:r>
              <a:rPr lang="en-US" dirty="0" err="1" smtClean="0"/>
              <a:t>larry</a:t>
            </a:r>
            <a:r>
              <a:rPr lang="en-US" dirty="0" smtClean="0"/>
              <a:t> tough </a:t>
            </a:r>
            <a:r>
              <a:rPr lang="en-US" dirty="0" err="1" smtClean="0"/>
              <a:t>couge</a:t>
            </a:r>
            <a:r>
              <a:rPr lang="en-US" dirty="0" smtClean="0"/>
              <a:t>, grabbing asses.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979603" y="5181496"/>
            <a:ext cx="2118554" cy="1405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150087" y="5008066"/>
            <a:ext cx="1635091" cy="1632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89474" y="5097468"/>
            <a:ext cx="839586" cy="45962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644769" y="5205585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drunk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12718" y="5022533"/>
            <a:ext cx="846917" cy="482562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2745545" y="5052024"/>
            <a:ext cx="1108984" cy="3932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856666" y="4917432"/>
            <a:ext cx="959079" cy="6349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302596" y="5217489"/>
            <a:ext cx="2457039" cy="16110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747415" y="5056627"/>
            <a:ext cx="2135546" cy="16320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-26352" y="5272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4" y="5473408"/>
            <a:ext cx="660816" cy="99303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67577" y="5491600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Gorbachev(</a:t>
            </a:r>
            <a:r>
              <a:rPr lang="en-US" sz="900" strike="sngStrike" dirty="0" err="1" smtClean="0"/>
              <a:t>dj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701274" y="5860429"/>
            <a:ext cx="832453" cy="496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34" y="5883968"/>
            <a:ext cx="334803" cy="472976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276493" y="5849373"/>
            <a:ext cx="516936" cy="538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1307" y="5899410"/>
            <a:ext cx="40588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!G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545705" y="6647591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Gorbachev(</a:t>
            </a:r>
            <a:r>
              <a:rPr lang="en-US" sz="900" strike="sngStrike" dirty="0" err="1" smtClean="0"/>
              <a:t>dj</a:t>
            </a:r>
            <a:r>
              <a:rPr lang="en-US" sz="900" dirty="0" smtClean="0"/>
              <a:t>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338494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0823" y="910540"/>
            <a:ext cx="3480845" cy="194350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98" y="2964504"/>
            <a:ext cx="1925819" cy="24928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64" y="1994697"/>
            <a:ext cx="1217514" cy="12175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922721" y="1994697"/>
            <a:ext cx="1086857" cy="1217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792064" y="1994698"/>
            <a:ext cx="1217514" cy="12175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504" y="3074918"/>
            <a:ext cx="2466975" cy="1847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501809" y="3168849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777</a:t>
            </a:r>
            <a:endParaRPr lang="en-US" sz="5400" b="1" dirty="0"/>
          </a:p>
        </p:txBody>
      </p:sp>
      <p:sp>
        <p:nvSpPr>
          <p:cNvPr id="15" name="Rectangle 14"/>
          <p:cNvSpPr/>
          <p:nvPr/>
        </p:nvSpPr>
        <p:spPr>
          <a:xfrm>
            <a:off x="10774017" y="3213652"/>
            <a:ext cx="1417983" cy="8785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15130" y="2716696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drunk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10496399" y="2727100"/>
            <a:ext cx="17636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Security IBM</a:t>
            </a:r>
          </a:p>
          <a:p>
            <a:r>
              <a:rPr lang="en-US" sz="800" strike="sngStrike" dirty="0" smtClean="0"/>
              <a:t>person looks lie remote person </a:t>
            </a:r>
            <a:r>
              <a:rPr lang="en-US" sz="800" strike="sngStrike" dirty="0" err="1" smtClean="0"/>
              <a:t>Micha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268099" y="5456856"/>
            <a:ext cx="80814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CASH REGISTER</a:t>
            </a:r>
            <a:endParaRPr lang="en-US" sz="9600" b="1" dirty="0"/>
          </a:p>
        </p:txBody>
      </p:sp>
      <p:sp>
        <p:nvSpPr>
          <p:cNvPr id="19" name="Rectangle 18"/>
          <p:cNvSpPr/>
          <p:nvPr/>
        </p:nvSpPr>
        <p:spPr>
          <a:xfrm>
            <a:off x="2077116" y="1486331"/>
            <a:ext cx="2591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trike="sngStrike" dirty="0" err="1"/>
              <a:t>mgm</a:t>
            </a:r>
            <a:r>
              <a:rPr lang="en-US" sz="2800" b="1" strike="sngStrike" dirty="0"/>
              <a:t> grand bars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145" y="1425740"/>
            <a:ext cx="1514286" cy="13047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499" y="1932140"/>
            <a:ext cx="1961905" cy="20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561" y="2329740"/>
            <a:ext cx="940799" cy="4946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68099" y="13399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2011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99160" y="1318164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INTERNET</a:t>
            </a:r>
            <a:r>
              <a:rPr lang="en-US" dirty="0" smtClean="0"/>
              <a:t> PAYMENTS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422" y="3330270"/>
            <a:ext cx="2466975" cy="1847850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5037145" y="4186953"/>
            <a:ext cx="532048" cy="668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4990427" y="4588481"/>
            <a:ext cx="532048" cy="668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308820" y="2964504"/>
            <a:ext cx="12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Wells Fargo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58" y="2329739"/>
            <a:ext cx="516786" cy="38709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5213445" y="2260552"/>
            <a:ext cx="1951630" cy="4561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925887" y="1316102"/>
            <a:ext cx="2047515" cy="15296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995738" y="6060190"/>
            <a:ext cx="8506071" cy="608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786446" y="2442949"/>
            <a:ext cx="65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779724" y="1854464"/>
            <a:ext cx="336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PENTOGN.EMEA.JEFF </a:t>
            </a:r>
            <a:r>
              <a:rPr lang="en-US" strike="sngStrike" dirty="0" err="1" smtClean="0"/>
              <a:t>belgum</a:t>
            </a:r>
            <a:r>
              <a:rPr lang="en-US" strike="sngStrike" dirty="0" smtClean="0"/>
              <a:t> bier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6241355" y="2967344"/>
            <a:ext cx="2603701" cy="20853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922721" y="2223796"/>
            <a:ext cx="1086857" cy="1270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866485" y="2048154"/>
            <a:ext cx="1023226" cy="1814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7421217" y="2716696"/>
            <a:ext cx="477079" cy="993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4009578" y="4186953"/>
            <a:ext cx="770146" cy="668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875964" y="4092179"/>
            <a:ext cx="903760" cy="830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220742" y="3323642"/>
            <a:ext cx="2494656" cy="18992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509584" y="4342260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Deepak&amp;</a:t>
            </a:r>
            <a:endParaRPr lang="en-US" sz="10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9280478" y="3323642"/>
            <a:ext cx="1215921" cy="675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67003" y="5823293"/>
            <a:ext cx="8185677" cy="8892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280478" y="5691116"/>
            <a:ext cx="200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Sirence</a:t>
            </a:r>
            <a:r>
              <a:rPr lang="en-US" dirty="0" smtClean="0"/>
              <a:t>: 2:52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0058400" y="1339905"/>
            <a:ext cx="2133600" cy="788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iWatch.</a:t>
            </a:r>
            <a:r>
              <a:rPr lang="en-US" dirty="0" err="1" smtClean="0"/>
              <a:t>ATOMCLOCK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2609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140" y="3048099"/>
            <a:ext cx="4421184" cy="24060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473" y="3179553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09" y="3917598"/>
            <a:ext cx="1191132" cy="66703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366078" y="3643952"/>
            <a:ext cx="1042063" cy="137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012" y="3464195"/>
            <a:ext cx="796100" cy="112043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08141" y="2565779"/>
            <a:ext cx="22554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G.nonPolceiLivermore</a:t>
            </a:r>
            <a:endParaRPr lang="en-US" dirty="0" smtClean="0"/>
          </a:p>
          <a:p>
            <a:r>
              <a:rPr lang="en-US" sz="800" strike="sngStrike" dirty="0" err="1" smtClean="0"/>
              <a:t>Apple.atari.tinder.tango</a:t>
            </a:r>
            <a:endParaRPr lang="en-US" sz="800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827594" y="3179553"/>
            <a:ext cx="1937982" cy="2274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8140" y="2381113"/>
            <a:ext cx="1145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5AM </a:t>
            </a:r>
            <a:r>
              <a:rPr lang="en-US" strike="sngStrike" dirty="0" smtClean="0"/>
              <a:t>Pizza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053" y="5790865"/>
            <a:ext cx="1691553" cy="106713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848140" y="2565779"/>
            <a:ext cx="4872333" cy="302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665027" y="1660223"/>
            <a:ext cx="9325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FIB</a:t>
            </a:r>
          </a:p>
          <a:p>
            <a:r>
              <a:rPr lang="en-US" dirty="0" err="1" smtClean="0"/>
              <a:t>FIB:TERRROSI.nonPOliceLnagbe</a:t>
            </a:r>
            <a:r>
              <a:rPr lang="en-US" strike="sngStrike" dirty="0" smtClean="0"/>
              <a:t>(take house </a:t>
            </a:r>
            <a:r>
              <a:rPr lang="en-US" strike="sngStrike" dirty="0" err="1" smtClean="0"/>
              <a:t>udner</a:t>
            </a:r>
            <a:r>
              <a:rPr lang="en-US" strike="sngStrike" dirty="0" smtClean="0"/>
              <a:t>)</a:t>
            </a:r>
            <a:r>
              <a:rPr lang="en-US" dirty="0" smtClean="0"/>
              <a:t>. Pizza 4:30AM </a:t>
            </a:r>
          </a:p>
          <a:p>
            <a:r>
              <a:rPr lang="en-US" dirty="0"/>
              <a:t>	</a:t>
            </a:r>
            <a:r>
              <a:rPr lang="en-US" dirty="0" smtClean="0"/>
              <a:t>				Thurs, </a:t>
            </a:r>
            <a:r>
              <a:rPr lang="en-US" dirty="0" err="1" smtClean="0"/>
              <a:t>Frid</a:t>
            </a:r>
            <a:r>
              <a:rPr lang="en-US" dirty="0" smtClean="0"/>
              <a:t>, </a:t>
            </a:r>
            <a:r>
              <a:rPr lang="en-US" dirty="0" err="1" smtClean="0"/>
              <a:t>Satuturday</a:t>
            </a:r>
            <a:r>
              <a:rPr lang="en-US" dirty="0" smtClean="0"/>
              <a:t> </a:t>
            </a:r>
            <a:r>
              <a:rPr lang="en-US" sz="800" strike="sngStrike" dirty="0" smtClean="0"/>
              <a:t>(Call you 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) 250lbs black hair male, e350 hatchback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92115" y="2956738"/>
            <a:ext cx="4577209" cy="2497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771804" y="3002417"/>
            <a:ext cx="1962830" cy="2497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137469" y="2956737"/>
            <a:ext cx="1364248" cy="24973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598470" y="3046633"/>
            <a:ext cx="1080343" cy="24531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408141" y="3464195"/>
            <a:ext cx="1270672" cy="1448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285414" y="5686943"/>
            <a:ext cx="1962830" cy="12549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668" y="2915439"/>
            <a:ext cx="771045" cy="7710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713" y="1963094"/>
            <a:ext cx="1060691" cy="79551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7810" y="1016083"/>
            <a:ext cx="11617989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41.KING.</a:t>
            </a:r>
            <a:r>
              <a:rPr lang="en-US" sz="9600" b="1" dirty="0" smtClean="0"/>
              <a:t>BAR</a:t>
            </a:r>
            <a:r>
              <a:rPr lang="en-US" sz="8800" b="1" dirty="0" smtClean="0"/>
              <a:t>.GERMANY</a:t>
            </a:r>
          </a:p>
          <a:p>
            <a:r>
              <a:rPr lang="en-US" sz="8800" b="1" dirty="0" smtClean="0"/>
              <a:t>US.VIRIGN </a:t>
            </a:r>
            <a:r>
              <a:rPr lang="en-US" sz="8800" b="1" dirty="0" err="1" smtClean="0"/>
              <a:t>MARY</a:t>
            </a:r>
            <a:r>
              <a:rPr lang="en-US" sz="800" b="1" dirty="0" err="1" smtClean="0"/>
              <a:t>angela</a:t>
            </a:r>
            <a:endParaRPr lang="en-US" sz="800" b="1" dirty="0"/>
          </a:p>
        </p:txBody>
      </p:sp>
      <p:sp>
        <p:nvSpPr>
          <p:cNvPr id="30" name="Rectangle 29"/>
          <p:cNvSpPr/>
          <p:nvPr/>
        </p:nvSpPr>
        <p:spPr>
          <a:xfrm>
            <a:off x="240966" y="3820661"/>
            <a:ext cx="4182988" cy="763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89280" y="4754880"/>
            <a:ext cx="4186926" cy="2103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46042" y="5042555"/>
            <a:ext cx="539679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INTERUPTS</a:t>
            </a:r>
            <a:endParaRPr lang="en-US" sz="8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991497" y="5872996"/>
            <a:ext cx="309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 SWAT. </a:t>
            </a:r>
            <a:r>
              <a:rPr lang="en-US" dirty="0" smtClean="0"/>
              <a:t>FEDEDERAL </a:t>
            </a:r>
            <a:r>
              <a:rPr lang="en-US" strike="sngStrike" dirty="0" smtClean="0"/>
              <a:t>W/SAM</a:t>
            </a:r>
          </a:p>
          <a:p>
            <a:r>
              <a:rPr lang="en-US" dirty="0" smtClean="0"/>
              <a:t>INTERUPTS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064137" y="2121888"/>
            <a:ext cx="1759132" cy="17957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925753" y="1983794"/>
            <a:ext cx="1098055" cy="7585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8294767" y="2847416"/>
            <a:ext cx="531701" cy="7585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9362231" y="5319167"/>
            <a:ext cx="230139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BAR</a:t>
            </a:r>
            <a:endParaRPr lang="en-US" sz="9600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642840" y="1471749"/>
            <a:ext cx="223964" cy="909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0138641" y="5463236"/>
            <a:ext cx="1223842" cy="728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698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50" y="1776069"/>
            <a:ext cx="660816" cy="9930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2560319" y="2070523"/>
            <a:ext cx="5940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1. </a:t>
            </a:r>
            <a:r>
              <a:rPr lang="en-US" dirty="0" smtClean="0"/>
              <a:t>Could find Marco Hager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843212" y="1835618"/>
            <a:ext cx="114300" cy="82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 rot="6487260">
            <a:off x="2941302" y="1814597"/>
            <a:ext cx="400050" cy="37616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560319" y="1835618"/>
            <a:ext cx="3154681" cy="63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049667" y="2332133"/>
            <a:ext cx="2481023" cy="8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41950" y="1466286"/>
            <a:ext cx="15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Gorbachev(</a:t>
            </a:r>
            <a:r>
              <a:rPr lang="en-US" strike="sngStrike" dirty="0" err="1" smtClean="0"/>
              <a:t>dj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87440" y="2163090"/>
            <a:ext cx="832453" cy="496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678204" y="3510951"/>
            <a:ext cx="3408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angela</a:t>
            </a:r>
            <a:r>
              <a:rPr lang="en-US" dirty="0"/>
              <a:t> </a:t>
            </a:r>
            <a:r>
              <a:rPr lang="en-US" dirty="0" err="1"/>
              <a:t>merkel</a:t>
            </a:r>
            <a:r>
              <a:rPr lang="en-US" dirty="0"/>
              <a:t> </a:t>
            </a:r>
            <a:r>
              <a:rPr lang="en-US" dirty="0" err="1"/>
              <a:t>george</a:t>
            </a:r>
            <a:r>
              <a:rPr lang="en-US" dirty="0"/>
              <a:t> bush oil  fire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927" y="3571383"/>
            <a:ext cx="631529" cy="4202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510951"/>
            <a:ext cx="485775" cy="4857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41950" y="3300413"/>
            <a:ext cx="4162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CHECKCHARLIE(CPVA, </a:t>
            </a:r>
            <a:r>
              <a:rPr lang="en-US" sz="800" strike="sngStrike" dirty="0" smtClean="0"/>
              <a:t>scorpions</a:t>
            </a:r>
            <a:r>
              <a:rPr lang="en-US" dirty="0" smtClean="0"/>
              <a:t>  UN 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 life long </a:t>
            </a:r>
            <a:r>
              <a:rPr lang="en-US" sz="800" strike="sngStrike" dirty="0" err="1" smtClean="0"/>
              <a:t>decese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162366" y="3761196"/>
            <a:ext cx="8338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dancngin</a:t>
            </a:r>
            <a:r>
              <a:rPr lang="en-US" sz="800" strike="sngStrike" dirty="0"/>
              <a:t> in fire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27" y="3832288"/>
            <a:ext cx="192742" cy="139446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27" idx="3"/>
          </p:cNvCxnSpPr>
          <p:nvPr/>
        </p:nvCxnSpPr>
        <p:spPr>
          <a:xfrm flipH="1" flipV="1">
            <a:off x="1928813" y="3880283"/>
            <a:ext cx="1204556" cy="217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530690" y="3300413"/>
            <a:ext cx="1027273" cy="6912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210693" y="3815711"/>
            <a:ext cx="475763" cy="230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380" y="3171771"/>
            <a:ext cx="12146620" cy="47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4775" y="3980483"/>
            <a:ext cx="12087225" cy="82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5380" y="3202356"/>
            <a:ext cx="12146620" cy="774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50" y="4187707"/>
            <a:ext cx="660816" cy="99303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071750" y="4306077"/>
            <a:ext cx="438821" cy="8746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0" y="2186629"/>
            <a:ext cx="334803" cy="472976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462659" y="2152034"/>
            <a:ext cx="516936" cy="538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2489" y="2188487"/>
            <a:ext cx="40588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!G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4982" y="4499556"/>
            <a:ext cx="40588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!G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8" y="4395504"/>
            <a:ext cx="334803" cy="472976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484072" y="4415144"/>
            <a:ext cx="516936" cy="538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2162366" y="5546760"/>
            <a:ext cx="5186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2003			</a:t>
            </a:r>
            <a:r>
              <a:rPr lang="en-US" dirty="0"/>
              <a:t> 1942</a:t>
            </a:r>
            <a:r>
              <a:rPr lang="en-US" dirty="0" smtClean="0"/>
              <a:t> </a:t>
            </a:r>
            <a:r>
              <a:rPr lang="en-US" dirty="0" err="1"/>
              <a:t>battlefile</a:t>
            </a:r>
            <a:r>
              <a:rPr lang="en-US" dirty="0"/>
              <a:t> airplane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0" y="553315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690" y="590248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-3587" y="5519545"/>
            <a:ext cx="215067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WW2.Gensis </a:t>
            </a:r>
            <a:r>
              <a:rPr lang="en-US" dirty="0" smtClean="0"/>
              <a:t>   Adam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979" y="5509836"/>
            <a:ext cx="495300" cy="370997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844279" y="5704211"/>
            <a:ext cx="2560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Getting into Airplane (0.1 Al </a:t>
            </a:r>
            <a:r>
              <a:rPr lang="en-US" sz="800" strike="sngStrike" dirty="0" err="1" smtClean="0"/>
              <a:t>Kaide</a:t>
            </a:r>
            <a:r>
              <a:rPr lang="en-US" sz="800" strike="sngStrike" dirty="0" smtClean="0"/>
              <a:t> Angela </a:t>
            </a:r>
            <a:r>
              <a:rPr lang="en-US" sz="800" strike="sngStrike" dirty="0" err="1" smtClean="0"/>
              <a:t>Coutner</a:t>
            </a:r>
            <a:r>
              <a:rPr lang="en-US" sz="800" strike="sngStrike" dirty="0" smtClean="0"/>
              <a:t> Strike)</a:t>
            </a:r>
            <a:endParaRPr lang="en-US" sz="800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047" y="5518839"/>
            <a:ext cx="512186" cy="38364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256" y="5509146"/>
            <a:ext cx="480326" cy="35978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00" y="5940372"/>
            <a:ext cx="1278902" cy="7970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8432" y="4541998"/>
            <a:ext cx="2247619" cy="200952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43632" y="3403618"/>
            <a:ext cx="2114286" cy="208571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109" y="4418452"/>
            <a:ext cx="467765" cy="46776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2228" y="3312209"/>
            <a:ext cx="2447619" cy="196190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961418" y="4306077"/>
            <a:ext cx="769456" cy="6472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058" y="4415144"/>
            <a:ext cx="355218" cy="53379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0112611" y="39583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 </a:t>
            </a:r>
            <a:r>
              <a:rPr lang="en-US" sz="800" strike="sngStrike" dirty="0" smtClean="0"/>
              <a:t>60s</a:t>
            </a:r>
            <a:endParaRPr lang="en-US" sz="800" strike="sngStrike" dirty="0"/>
          </a:p>
        </p:txBody>
      </p:sp>
      <p:sp>
        <p:nvSpPr>
          <p:cNvPr id="75" name="Rectangle 74"/>
          <p:cNvSpPr/>
          <p:nvPr/>
        </p:nvSpPr>
        <p:spPr>
          <a:xfrm>
            <a:off x="10226827" y="4281015"/>
            <a:ext cx="540327" cy="774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0849405" y="4270750"/>
            <a:ext cx="540327" cy="774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96990" y="4408104"/>
            <a:ext cx="790821" cy="407214"/>
          </a:xfrm>
          <a:prstGeom prst="rect">
            <a:avLst/>
          </a:prstGeom>
        </p:spPr>
      </p:pic>
      <p:cxnSp>
        <p:nvCxnSpPr>
          <p:cNvPr id="79" name="Straight Connector 78"/>
          <p:cNvCxnSpPr>
            <a:stCxn id="75" idx="0"/>
          </p:cNvCxnSpPr>
          <p:nvPr/>
        </p:nvCxnSpPr>
        <p:spPr>
          <a:xfrm>
            <a:off x="10496991" y="4281015"/>
            <a:ext cx="892741" cy="66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241507" y="4267408"/>
            <a:ext cx="1148225" cy="774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58474" y="4302305"/>
            <a:ext cx="541233" cy="56617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897161" y="4335862"/>
            <a:ext cx="461658" cy="60973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0864911" y="3536565"/>
            <a:ext cx="152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CATHOLIC.</a:t>
            </a:r>
          </a:p>
          <a:p>
            <a:r>
              <a:rPr lang="en-US" b="1" i="1" dirty="0" smtClean="0"/>
              <a:t>S</a:t>
            </a:r>
            <a:r>
              <a:rPr lang="en-US" b="1" dirty="0" smtClean="0"/>
              <a:t>t Francis</a:t>
            </a:r>
            <a:r>
              <a:rPr lang="en-US" sz="800" b="1" strike="sngStrike" dirty="0" smtClean="0"/>
              <a:t>(</a:t>
            </a:r>
            <a:r>
              <a:rPr lang="en-US" sz="800" b="1" strike="sngStrike" dirty="0" err="1" smtClean="0"/>
              <a:t>cosc</a:t>
            </a:r>
            <a:r>
              <a:rPr lang="en-US" sz="800" b="1" strike="sngStrike" dirty="0" smtClean="0"/>
              <a:t> </a:t>
            </a:r>
            <a:r>
              <a:rPr lang="en-US" sz="800" strike="sngStrike" dirty="0" smtClean="0"/>
              <a:t>kid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0268439" y="3611904"/>
            <a:ext cx="48763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UN</a:t>
            </a:r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10223487" y="3605477"/>
            <a:ext cx="2035574" cy="15583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442228" y="2070523"/>
            <a:ext cx="240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Getting</a:t>
            </a:r>
            <a:r>
              <a:rPr lang="en-US" sz="800" strike="sngStrike" dirty="0" smtClean="0"/>
              <a:t> 0.1 asshole(</a:t>
            </a:r>
            <a:r>
              <a:rPr lang="en-US" sz="800" strike="sngStrike" dirty="0" err="1" smtClean="0"/>
              <a:t>INT.IPX.archloch</a:t>
            </a:r>
            <a:r>
              <a:rPr lang="en-US" sz="800" strike="sngStrike" dirty="0" smtClean="0"/>
              <a:t>)</a:t>
            </a:r>
            <a:r>
              <a:rPr lang="en-US" dirty="0" smtClean="0"/>
              <a:t> up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8186738" y="1852237"/>
            <a:ext cx="1703109" cy="334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MAINSTREET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7524040" y="2155088"/>
            <a:ext cx="42867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GARRISON</a:t>
            </a:r>
            <a:endParaRPr lang="en-US" sz="7200" b="1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18816" y="2408439"/>
            <a:ext cx="526116" cy="56312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6765159" y="2417683"/>
            <a:ext cx="1066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You can always call the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merceas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dail</a:t>
            </a:r>
            <a:r>
              <a:rPr lang="en-US" sz="800" strike="sngStrike" dirty="0" smtClean="0"/>
              <a:t> A-S-S-H-O-L-E</a:t>
            </a:r>
            <a:endParaRPr lang="en-US" sz="800" strike="sngStrike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6169850" y="2597976"/>
            <a:ext cx="1761203" cy="304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332181" y="2400053"/>
            <a:ext cx="1236221" cy="5963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51" y="2398823"/>
            <a:ext cx="841443" cy="514275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6186222" y="2339480"/>
            <a:ext cx="1236221" cy="5963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>
            <a:off x="6096000" y="2272584"/>
            <a:ext cx="708332" cy="477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490" y="2506143"/>
            <a:ext cx="416417" cy="55593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040" y="2682979"/>
            <a:ext cx="607323" cy="320239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049508" y="1516109"/>
            <a:ext cx="5490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</a:t>
            </a:r>
            <a:r>
              <a:rPr lang="en-US" strike="sngStrike" dirty="0" err="1" smtClean="0"/>
              <a:t>.invet</a:t>
            </a:r>
            <a:r>
              <a:rPr lang="en-US" dirty="0" err="1" smtClean="0"/>
              <a:t>.MARY.NIEL</a:t>
            </a:r>
            <a:r>
              <a:rPr lang="en-US" dirty="0" smtClean="0"/>
              <a:t>(SON)</a:t>
            </a:r>
          </a:p>
          <a:p>
            <a:r>
              <a:rPr lang="en-US" b="1" dirty="0" smtClean="0"/>
              <a:t>WANTED(Child </a:t>
            </a:r>
            <a:r>
              <a:rPr lang="en-US" b="1" dirty="0" err="1" smtClean="0"/>
              <a:t>Molestor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ATOMCLOCK(</a:t>
            </a:r>
            <a:r>
              <a:rPr lang="en-US" b="1" dirty="0" err="1" smtClean="0"/>
              <a:t>VIRING.brinety</a:t>
            </a:r>
            <a:r>
              <a:rPr lang="en-US" b="1" dirty="0" smtClean="0"/>
              <a:t> </a:t>
            </a:r>
            <a:r>
              <a:rPr lang="en-US" b="1" dirty="0" err="1" smtClean="0"/>
              <a:t>Stugart</a:t>
            </a:r>
            <a:r>
              <a:rPr lang="en-US" b="1" dirty="0" smtClean="0"/>
              <a:t> ATOMCLOCI, 2010)</a:t>
            </a:r>
            <a:endParaRPr lang="en-US" b="1" dirty="0"/>
          </a:p>
        </p:txBody>
      </p:sp>
      <p:sp>
        <p:nvSpPr>
          <p:cNvPr id="101" name="Rectangle 100"/>
          <p:cNvSpPr/>
          <p:nvPr/>
        </p:nvSpPr>
        <p:spPr>
          <a:xfrm>
            <a:off x="10532780" y="2059281"/>
            <a:ext cx="120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GARRISON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0404595" y="1731343"/>
            <a:ext cx="1816138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?HOCME:MATHIS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725880" y="1338490"/>
            <a:ext cx="243496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ATOMCLOCK-2 Stuttgart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49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96963" y="1242947"/>
            <a:ext cx="394531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/>
              <a:t>GARRISON</a:t>
            </a:r>
            <a:endParaRPr lang="en-US" sz="66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13" y="6198990"/>
            <a:ext cx="328612" cy="48756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71475" y="5700713"/>
            <a:ext cx="1271588" cy="115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928" y="2675210"/>
            <a:ext cx="1615097" cy="21562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14975" y="1671638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Calc.alg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14" y="3381945"/>
            <a:ext cx="712442" cy="37566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343150" y="3381945"/>
            <a:ext cx="1071563" cy="3756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770" y="2565016"/>
            <a:ext cx="4167555" cy="37260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27149" y="2286794"/>
            <a:ext cx="2638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STUTTGART-BAR(CELONA)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915025" y="2040970"/>
            <a:ext cx="83208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32149" y="1886684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drunk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910" y="6198989"/>
            <a:ext cx="459235" cy="5191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2041" y="5021067"/>
            <a:ext cx="1102044" cy="99476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955225" y="6198989"/>
            <a:ext cx="687838" cy="6590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71475" y="6113264"/>
            <a:ext cx="687838" cy="6590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774" y="6291093"/>
            <a:ext cx="668620" cy="38829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1663556" y="6155733"/>
            <a:ext cx="687838" cy="6590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659843" y="5830998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V2:FBI:KIDNAPPING</a:t>
            </a:r>
            <a:endParaRPr lang="en-US" sz="1100" dirty="0"/>
          </a:p>
        </p:txBody>
      </p:sp>
      <p:sp>
        <p:nvSpPr>
          <p:cNvPr id="29" name="Rectangle 28"/>
          <p:cNvSpPr/>
          <p:nvPr/>
        </p:nvSpPr>
        <p:spPr>
          <a:xfrm>
            <a:off x="0" y="2436668"/>
            <a:ext cx="1643063" cy="4982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Dr. </a:t>
            </a:r>
            <a:r>
              <a:rPr lang="en-US" dirty="0" err="1" smtClean="0"/>
              <a:t>Sainkt</a:t>
            </a:r>
            <a:r>
              <a:rPr lang="en-US" dirty="0" smtClean="0"/>
              <a:t> PETERSSON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290770" y="2314575"/>
            <a:ext cx="224205" cy="2504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005356" y="20296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2001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-12174" y="2102128"/>
            <a:ext cx="497048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EVIDENCE 2001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719142" y="2025994"/>
            <a:ext cx="2409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FBI:TERROSIM:NSA</a:t>
            </a:r>
            <a:r>
              <a:rPr lang="en-US" strike="sngStrike" dirty="0" smtClean="0"/>
              <a:t>(eta)</a:t>
            </a:r>
            <a:endParaRPr lang="en-US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2255052" y="2549428"/>
            <a:ext cx="2091270" cy="24308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0" y="5059823"/>
            <a:ext cx="1094509" cy="7494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6982" y="4641273"/>
            <a:ext cx="355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SQ.AIRFILE:MANNHEIM 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7445" y="4631589"/>
            <a:ext cx="319721" cy="42823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69" y="4609155"/>
            <a:ext cx="374000" cy="47124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27646" y="4055713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</a:t>
            </a:r>
            <a:endParaRPr lang="en-US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66" y="5235355"/>
            <a:ext cx="391523" cy="53426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3617305" y="5235355"/>
            <a:ext cx="746877" cy="595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777166" y="5214783"/>
            <a:ext cx="427394" cy="5945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014" y="2983159"/>
            <a:ext cx="1334868" cy="107440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-12174" y="4073456"/>
            <a:ext cx="167201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NAVY.JOHN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470" y="4048601"/>
            <a:ext cx="421762" cy="421762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391062" y="1111945"/>
            <a:ext cx="15236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PREA</a:t>
            </a:r>
            <a:endParaRPr lang="en-US" sz="4800" b="1" dirty="0"/>
          </a:p>
        </p:txBody>
      </p:sp>
      <p:sp>
        <p:nvSpPr>
          <p:cNvPr id="51" name="Rectangle 50"/>
          <p:cNvSpPr/>
          <p:nvPr/>
        </p:nvSpPr>
        <p:spPr>
          <a:xfrm>
            <a:off x="9906000" y="1343647"/>
            <a:ext cx="2286000" cy="72851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66064" y="6141016"/>
            <a:ext cx="2205699" cy="7169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296706" y="511749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</a:t>
            </a:r>
            <a:endParaRPr lang="en-US" b="1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25" y="5492884"/>
            <a:ext cx="525173" cy="326578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H="1" flipV="1">
            <a:off x="4380826" y="5533177"/>
            <a:ext cx="577486" cy="2978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4375635" y="5492884"/>
            <a:ext cx="494492" cy="3164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27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5872164" y="5439211"/>
            <a:ext cx="985679" cy="24622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5" y="2687781"/>
            <a:ext cx="1355148" cy="135514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161309" y="2466109"/>
            <a:ext cx="2590800" cy="1953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389292" y="2632364"/>
            <a:ext cx="831273" cy="42256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9" idx="2"/>
            <a:endCxn id="9" idx="0"/>
          </p:cNvCxnSpPr>
          <p:nvPr/>
        </p:nvCxnSpPr>
        <p:spPr>
          <a:xfrm flipV="1">
            <a:off x="4804929" y="2632364"/>
            <a:ext cx="0" cy="4225636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24964" y="1871229"/>
            <a:ext cx="6160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JFK.BULLET.SHOOTER.24a</a:t>
            </a:r>
            <a:endParaRPr lang="en-US" sz="4400" b="1" dirty="0"/>
          </a:p>
        </p:txBody>
      </p:sp>
      <p:sp>
        <p:nvSpPr>
          <p:cNvPr id="34" name="Rectangle 33"/>
          <p:cNvSpPr/>
          <p:nvPr/>
        </p:nvSpPr>
        <p:spPr>
          <a:xfrm>
            <a:off x="5334156" y="1328671"/>
            <a:ext cx="15236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PREA</a:t>
            </a:r>
            <a:endParaRPr lang="en-US" sz="4800" dirty="0"/>
          </a:p>
        </p:txBody>
      </p:sp>
      <p:sp>
        <p:nvSpPr>
          <p:cNvPr id="55" name="Rectangle 54"/>
          <p:cNvSpPr/>
          <p:nvPr/>
        </p:nvSpPr>
        <p:spPr>
          <a:xfrm>
            <a:off x="2805545" y="2640670"/>
            <a:ext cx="1447034" cy="1402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73385" y="3719945"/>
            <a:ext cx="2537980" cy="10113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481675" y="4050268"/>
            <a:ext cx="351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CHECKPOINT CHARLIE</a:t>
            </a:r>
          </a:p>
          <a:p>
            <a:r>
              <a:rPr lang="en-US" b="1" strike="sngStrike" dirty="0" smtClean="0">
                <a:solidFill>
                  <a:schemeClr val="bg1"/>
                </a:solidFill>
              </a:rPr>
              <a:t>(Call </a:t>
            </a:r>
            <a:r>
              <a:rPr lang="en-US" strike="sngStrike" dirty="0" smtClean="0"/>
              <a:t>you Angela </a:t>
            </a:r>
            <a:r>
              <a:rPr lang="en-US" strike="sngStrike" dirty="0" err="1" smtClean="0"/>
              <a:t>mashendrahtzaun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753988" y="3661431"/>
            <a:ext cx="15824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Your Face, </a:t>
            </a:r>
            <a:r>
              <a:rPr lang="en-US" sz="800" strike="sngStrike" dirty="0" err="1" smtClean="0"/>
              <a:t>Tehr</a:t>
            </a:r>
            <a:r>
              <a:rPr lang="en-US" sz="800" strike="sngStrike" dirty="0" smtClean="0"/>
              <a:t> is </a:t>
            </a:r>
            <a:r>
              <a:rPr lang="en-US" sz="800" strike="sngStrike" dirty="0" err="1" smtClean="0"/>
              <a:t>soemign</a:t>
            </a:r>
            <a:r>
              <a:rPr lang="en-US" sz="800" strike="sngStrike" dirty="0" smtClean="0"/>
              <a:t> wrong</a:t>
            </a:r>
          </a:p>
          <a:p>
            <a:r>
              <a:rPr lang="en-US" sz="800" strike="sngStrike" dirty="0" err="1" smtClean="0"/>
              <a:t>mashendrahtzaun</a:t>
            </a:r>
            <a:endParaRPr lang="en-US" sz="8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2793323" y="3627309"/>
            <a:ext cx="1447034" cy="4627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>
            <a:stCxn id="9" idx="3"/>
          </p:cNvCxnSpPr>
          <p:nvPr/>
        </p:nvCxnSpPr>
        <p:spPr>
          <a:xfrm>
            <a:off x="5220565" y="4745182"/>
            <a:ext cx="3022890" cy="0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575964" y="4731327"/>
            <a:ext cx="340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VIRIG.MARY.</a:t>
            </a:r>
            <a:r>
              <a:rPr lang="en-US" sz="800" strike="sngStrike" dirty="0" err="1" smtClean="0"/>
              <a:t>steve.fence.</a:t>
            </a:r>
            <a:r>
              <a:rPr lang="en-US" dirty="0" err="1" smtClean="0"/>
              <a:t>MILTIARY.GREEN</a:t>
            </a:r>
            <a:endParaRPr lang="en-US" dirty="0" smtClean="0"/>
          </a:p>
          <a:p>
            <a:r>
              <a:rPr lang="en-US" dirty="0" err="1" smtClean="0"/>
              <a:t>PRICE.</a:t>
            </a:r>
            <a:r>
              <a:rPr lang="en-US" sz="800" strike="sngStrike" dirty="0" err="1" smtClean="0"/>
              <a:t>steve.fence</a:t>
            </a:r>
            <a:r>
              <a:rPr lang="en-US" dirty="0" err="1" smtClean="0"/>
              <a:t>.MLITARY.GREEN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217019" y="4759038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24a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5872164" y="4990566"/>
            <a:ext cx="985679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095999" y="5054492"/>
            <a:ext cx="309426" cy="30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6356217" y="5069883"/>
            <a:ext cx="309426" cy="3077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6520611" y="5131437"/>
            <a:ext cx="260218" cy="1846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14976" y="4777493"/>
            <a:ext cx="21947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PREA</a:t>
            </a:r>
            <a:endParaRPr lang="en-US" sz="72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5985164" y="5254547"/>
            <a:ext cx="7809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solidFill>
                  <a:schemeClr val="bg1"/>
                </a:solidFill>
              </a:rPr>
              <a:t>Bundeweh</a:t>
            </a:r>
            <a:r>
              <a:rPr lang="en-US" sz="800" strike="sngStrike" dirty="0" err="1" smtClean="0"/>
              <a:t>r</a:t>
            </a:r>
            <a:r>
              <a:rPr lang="en-US" dirty="0" smtClean="0"/>
              <a:t>, </a:t>
            </a:r>
          </a:p>
          <a:p>
            <a:r>
              <a:rPr lang="en-US" sz="800" strike="sngStrike" dirty="0" smtClean="0"/>
              <a:t>Holger</a:t>
            </a:r>
            <a:endParaRPr lang="en-US" sz="800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5605757" y="5422917"/>
            <a:ext cx="281147" cy="7753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250712" y="597782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75" name="Straight Arrow Connector 74"/>
          <p:cNvCxnSpPr>
            <a:stCxn id="73" idx="1"/>
          </p:cNvCxnSpPr>
          <p:nvPr/>
        </p:nvCxnSpPr>
        <p:spPr>
          <a:xfrm flipH="1" flipV="1">
            <a:off x="6095999" y="3442854"/>
            <a:ext cx="154713" cy="2719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925021" y="3061855"/>
            <a:ext cx="531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“Valley </a:t>
            </a:r>
            <a:r>
              <a:rPr lang="en-US" strike="sngStrike" dirty="0" err="1" smtClean="0"/>
              <a:t>View.Ocean</a:t>
            </a:r>
            <a:r>
              <a:rPr lang="en-US" strike="sngStrike" dirty="0" smtClean="0"/>
              <a:t> View” I know </a:t>
            </a:r>
            <a:r>
              <a:rPr lang="en-US" strike="sngStrike" dirty="0" err="1" smtClean="0"/>
              <a:t>wher</a:t>
            </a:r>
            <a:r>
              <a:rPr lang="en-US" strike="sngStrike" dirty="0" smtClean="0"/>
              <a:t> you father lives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2769750" y="4223173"/>
            <a:ext cx="143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STEIN MAYER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0" y="2632364"/>
            <a:ext cx="2624964" cy="15908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Dr. Dr. Prof. St. </a:t>
            </a:r>
            <a:r>
              <a:rPr lang="en-US" sz="3200" dirty="0" err="1" smtClean="0"/>
              <a:t>a.D</a:t>
            </a:r>
            <a:endParaRPr lang="en-US" sz="3200" dirty="0" smtClean="0"/>
          </a:p>
          <a:p>
            <a:pPr algn="ctr"/>
            <a:r>
              <a:rPr lang="en-US" sz="3200" dirty="0" smtClean="0"/>
              <a:t>PETERSSON</a:t>
            </a:r>
            <a:endParaRPr lang="en-US" sz="3200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805545" y="4090041"/>
            <a:ext cx="1143000" cy="502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988" y="4580372"/>
            <a:ext cx="1546188" cy="1166618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>
            <a:off x="7398327" y="4341273"/>
            <a:ext cx="413038" cy="115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7862563" y="5422917"/>
            <a:ext cx="278921" cy="32407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014963" y="5575317"/>
            <a:ext cx="278921" cy="32407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8575964" y="574699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!JOHN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7166944" y="4493673"/>
            <a:ext cx="383783" cy="1484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7207511" y="6116322"/>
            <a:ext cx="313276" cy="35375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359911" y="6268722"/>
            <a:ext cx="205000" cy="35375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7166944" y="6116322"/>
            <a:ext cx="644421" cy="741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 flipH="1">
            <a:off x="7021878" y="5899390"/>
            <a:ext cx="930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emc2</a:t>
            </a:r>
            <a:endParaRPr lang="en-US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7273158" y="5817751"/>
            <a:ext cx="832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Drunk&amp;!high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9355345" y="1759527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!187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29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001" y="1633652"/>
            <a:ext cx="4075836" cy="23218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7" y="1607264"/>
            <a:ext cx="876300" cy="876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9487" y="2428644"/>
            <a:ext cx="876300" cy="6073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EXIT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131001" y="1482437"/>
            <a:ext cx="4075836" cy="2473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0890" y="1678151"/>
            <a:ext cx="3903185" cy="22773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38109" y="4170218"/>
            <a:ext cx="24272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for </a:t>
            </a:r>
            <a:r>
              <a:rPr lang="en-US" sz="800" strike="sngStrike" dirty="0" err="1" smtClean="0"/>
              <a:t>Schoold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Nachtcafe</a:t>
            </a:r>
            <a:r>
              <a:rPr lang="en-US" sz="800" strike="sngStrike" dirty="0" smtClean="0"/>
              <a:t> Wieland</a:t>
            </a:r>
          </a:p>
          <a:p>
            <a:r>
              <a:rPr lang="en-US" sz="800" strike="sngStrike" dirty="0" smtClean="0"/>
              <a:t>HBO Walkouts </a:t>
            </a:r>
            <a:r>
              <a:rPr lang="en-US" sz="800" strike="sngStrike" dirty="0" err="1" smtClean="0"/>
              <a:t>HogsBanditos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6331677" y="1633198"/>
            <a:ext cx="4042863" cy="22773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457" y="1907317"/>
            <a:ext cx="1723640" cy="9652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379" y="3013246"/>
            <a:ext cx="493018" cy="28315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 flipV="1">
            <a:off x="10066614" y="2895269"/>
            <a:ext cx="858982" cy="4283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226812" y="2940222"/>
            <a:ext cx="538586" cy="4283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53137" y="1580294"/>
            <a:ext cx="4042863" cy="22773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053137" y="4106688"/>
            <a:ext cx="3571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HOMCEI:[]:Gov. </a:t>
            </a:r>
            <a:r>
              <a:rPr lang="en-US" dirty="0" err="1" smtClean="0"/>
              <a:t>Schw</a:t>
            </a:r>
            <a:r>
              <a:rPr lang="en-US" dirty="0" smtClean="0"/>
              <a:t> Judgment Day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4416439"/>
            <a:ext cx="2563091" cy="5157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27766" y="3368573"/>
            <a:ext cx="223554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10:06AM</a:t>
            </a:r>
          </a:p>
          <a:p>
            <a:r>
              <a:rPr lang="en-US" b="1" dirty="0" smtClean="0"/>
              <a:t>ALARM.KOCHEMAN</a:t>
            </a:r>
          </a:p>
          <a:p>
            <a:r>
              <a:rPr lang="en-US" b="1" dirty="0" smtClean="0"/>
              <a:t>DAILY.PACIFIC TREATY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0419" y="5223205"/>
            <a:ext cx="1651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Merriweather"/>
              </a:rPr>
              <a:t>to prevent communism from gaining ground in the region.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58453" y="4047107"/>
            <a:ext cx="958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Source Sans Pro"/>
              </a:rPr>
              <a:t>SEATO</a:t>
            </a:r>
            <a:endParaRPr lang="en-US" b="1" i="0" dirty="0">
              <a:solidFill>
                <a:srgbClr val="333333"/>
              </a:solidFill>
              <a:effectLst/>
              <a:latin typeface="Source Sans Pro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9227" y="4625655"/>
            <a:ext cx="3912973" cy="2341142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284281" y="4580678"/>
            <a:ext cx="4042863" cy="22773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420" y="4568902"/>
            <a:ext cx="3216036" cy="187346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176474" y="4514296"/>
            <a:ext cx="4042863" cy="22773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403" y="4694115"/>
            <a:ext cx="549163" cy="73316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14" y="4964158"/>
            <a:ext cx="526859" cy="27781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2178750" y="4878653"/>
            <a:ext cx="1071563" cy="3756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365919" y="4491764"/>
            <a:ext cx="419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HOMCEI:LUX:SEATO[] </a:t>
            </a:r>
          </a:p>
          <a:p>
            <a:r>
              <a:rPr lang="en-US" dirty="0" smtClean="0"/>
              <a:t>CHECKPITN CHARL(STORE)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255764" y="5482239"/>
            <a:ext cx="2964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</a:p>
          <a:p>
            <a:r>
              <a:rPr lang="en-US" dirty="0" smtClean="0"/>
              <a:t>§187</a:t>
            </a:r>
          </a:p>
          <a:p>
            <a:r>
              <a:rPr lang="en-US" dirty="0" smtClean="0"/>
              <a:t>ATOMNCLOCK</a:t>
            </a:r>
          </a:p>
          <a:p>
            <a:r>
              <a:rPr lang="en-US" dirty="0" smtClean="0"/>
              <a:t>WW2 </a:t>
            </a:r>
            <a:r>
              <a:rPr lang="en-US" strike="sngStrike" dirty="0" smtClean="0"/>
              <a:t>on Foot with </a:t>
            </a:r>
            <a:r>
              <a:rPr lang="en-US" strike="sngStrike" dirty="0" err="1" smtClean="0"/>
              <a:t>newboarn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2222248" y="652786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38389" y="2875673"/>
            <a:ext cx="2255870" cy="1315124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451461" y="2878592"/>
            <a:ext cx="2255870" cy="13814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160020" y="1554496"/>
            <a:ext cx="4198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HOMCEI:LUX:SEATO[] </a:t>
            </a:r>
          </a:p>
          <a:p>
            <a:r>
              <a:rPr lang="en-US" dirty="0" smtClean="0"/>
              <a:t>CHECKPITN CHARL(STORE)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226837" y="2136598"/>
            <a:ext cx="1451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Ibm.regus.chairment.software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61245" y="3033550"/>
            <a:ext cx="5562998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PENGOAN EMEA DANILE SEAT:HOMICE:JOERG</a:t>
            </a:r>
            <a:r>
              <a:rPr lang="en-US" strike="sngStrike" dirty="0" smtClean="0">
                <a:solidFill>
                  <a:schemeClr val="bg1"/>
                </a:solidFill>
              </a:rPr>
              <a:t>(</a:t>
            </a:r>
            <a:r>
              <a:rPr lang="en-US" strike="sngStrike" dirty="0" err="1" smtClean="0">
                <a:solidFill>
                  <a:schemeClr val="bg1"/>
                </a:solidFill>
              </a:rPr>
              <a:t>steve</a:t>
            </a:r>
            <a:r>
              <a:rPr lang="en-US" strike="sngStrike" dirty="0" smtClean="0">
                <a:solidFill>
                  <a:schemeClr val="bg1"/>
                </a:solidFill>
              </a:rPr>
              <a:t> jobs)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775657" y="956533"/>
            <a:ext cx="56525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GARRISON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0262201" y="1328671"/>
            <a:ext cx="1929800" cy="5489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7921" y="4353396"/>
            <a:ext cx="945541" cy="94554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0592978" y="3910520"/>
            <a:ext cx="259936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</a:t>
            </a:r>
            <a:r>
              <a:rPr lang="en-US" dirty="0" err="1" smtClean="0"/>
              <a:t>Kindergardn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FBIW:MD:GREEN</a:t>
            </a:r>
          </a:p>
          <a:p>
            <a:r>
              <a:rPr lang="en-US" dirty="0" smtClean="0"/>
              <a:t>DUBLIN</a:t>
            </a:r>
          </a:p>
          <a:p>
            <a:r>
              <a:rPr lang="en-US" dirty="0" smtClean="0"/>
              <a:t>FBI:WMD:NAVY</a:t>
            </a:r>
          </a:p>
          <a:p>
            <a:r>
              <a:rPr lang="en-US" dirty="0"/>
              <a:t>-</a:t>
            </a:r>
            <a:r>
              <a:rPr lang="en-US" dirty="0" smtClean="0"/>
              <a:t>BLUE/GOLDEN</a:t>
            </a:r>
          </a:p>
          <a:p>
            <a:r>
              <a:rPr lang="en-US" dirty="0" smtClean="0"/>
              <a:t>FOSTER CITY</a:t>
            </a:r>
            <a:endParaRPr lang="en-US" dirty="0"/>
          </a:p>
        </p:txBody>
      </p:sp>
      <p:cxnSp>
        <p:nvCxnSpPr>
          <p:cNvPr id="46" name="Straight Connector 45"/>
          <p:cNvCxnSpPr>
            <a:stCxn id="44" idx="1"/>
          </p:cNvCxnSpPr>
          <p:nvPr/>
        </p:nvCxnSpPr>
        <p:spPr>
          <a:xfrm flipV="1">
            <a:off x="10592978" y="4106688"/>
            <a:ext cx="1394235" cy="12349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89695" y="2909782"/>
            <a:ext cx="1369094" cy="94783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6645854" y="4353396"/>
            <a:ext cx="3508405" cy="2088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7129" y="1344902"/>
            <a:ext cx="12121660" cy="55130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521" y="2883874"/>
            <a:ext cx="500460" cy="62495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589510" y="2940222"/>
            <a:ext cx="132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24x7 Robert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511155" y="2940222"/>
            <a:ext cx="2682102" cy="4626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6814524" y="2814489"/>
            <a:ext cx="2085440" cy="6943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6814524" y="2646218"/>
            <a:ext cx="971731" cy="1011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8501" y="2652407"/>
            <a:ext cx="1102044" cy="99476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286303" y="3462338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V2:FBI:KIDNAPPING</a:t>
            </a:r>
            <a:endParaRPr lang="en-US" sz="1100" dirty="0"/>
          </a:p>
        </p:txBody>
      </p:sp>
      <p:sp>
        <p:nvSpPr>
          <p:cNvPr id="61" name="Rectangle 60"/>
          <p:cNvSpPr/>
          <p:nvPr/>
        </p:nvSpPr>
        <p:spPr>
          <a:xfrm>
            <a:off x="4626460" y="2691163"/>
            <a:ext cx="1094509" cy="7494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723442" y="2272613"/>
            <a:ext cx="355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SQ.AIRFILE:MANNHEIM 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83905" y="2262929"/>
            <a:ext cx="319721" cy="42823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4529" y="2240495"/>
            <a:ext cx="374000" cy="4712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626" y="2866695"/>
            <a:ext cx="391523" cy="534266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8243765" y="2866695"/>
            <a:ext cx="746877" cy="595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8403626" y="2846123"/>
            <a:ext cx="427394" cy="5945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923166" y="274883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</a:t>
            </a:r>
            <a:endParaRPr lang="en-US" b="1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285" y="3124224"/>
            <a:ext cx="525173" cy="326578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 flipV="1">
            <a:off x="9007286" y="3164517"/>
            <a:ext cx="577486" cy="2978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002095" y="3124224"/>
            <a:ext cx="494492" cy="3164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574473" y="2691163"/>
            <a:ext cx="876988" cy="709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162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41" y="5021067"/>
            <a:ext cx="1102044" cy="9947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59843" y="5830998"/>
            <a:ext cx="13195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V2:FBI:KIDNAPPING</a:t>
            </a:r>
            <a:endParaRPr lang="en-US" sz="1100" dirty="0"/>
          </a:p>
        </p:txBody>
      </p:sp>
      <p:sp>
        <p:nvSpPr>
          <p:cNvPr id="6" name="Rectangle 5"/>
          <p:cNvSpPr/>
          <p:nvPr/>
        </p:nvSpPr>
        <p:spPr>
          <a:xfrm>
            <a:off x="0" y="5059823"/>
            <a:ext cx="1094509" cy="7494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6982" y="4641273"/>
            <a:ext cx="3555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SQ.AIRFILE:MANNHEIM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445" y="4631589"/>
            <a:ext cx="319721" cy="428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69" y="4609155"/>
            <a:ext cx="374000" cy="4712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166" y="5235355"/>
            <a:ext cx="391523" cy="53426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617305" y="5235355"/>
            <a:ext cx="746877" cy="595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777166" y="5214783"/>
            <a:ext cx="427394" cy="5945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96706" y="511749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25" y="5492884"/>
            <a:ext cx="525173" cy="32657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4380826" y="5533177"/>
            <a:ext cx="577486" cy="2978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75635" y="5492884"/>
            <a:ext cx="494492" cy="3164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242" y="1937456"/>
            <a:ext cx="3090893" cy="2315187"/>
          </a:xfrm>
          <a:prstGeom prst="rect">
            <a:avLst/>
          </a:prstGeom>
        </p:spPr>
      </p:pic>
      <p:sp>
        <p:nvSpPr>
          <p:cNvPr id="18" name="Cube 17"/>
          <p:cNvSpPr/>
          <p:nvPr/>
        </p:nvSpPr>
        <p:spPr>
          <a:xfrm>
            <a:off x="394644" y="1690071"/>
            <a:ext cx="1887394" cy="1316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89" y="3575934"/>
            <a:ext cx="2857500" cy="16006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17305" y="14131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88" y="1873396"/>
            <a:ext cx="2857500" cy="16002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47254" y="134551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pic>
        <p:nvPicPr>
          <p:cNvPr id="11266" name="Picture 2" descr="Tim Cook: “IBM Has What We Need”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14" y="1869030"/>
            <a:ext cx="1959888" cy="146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 flipH="1">
            <a:off x="7647709" y="3575934"/>
            <a:ext cx="443346" cy="372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971309" y="3689905"/>
            <a:ext cx="1039091" cy="25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53100" y="335747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911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865830" y="5945377"/>
            <a:ext cx="3053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HOMCEI:NANA:PICKUP:ROUTE</a:t>
            </a:r>
          </a:p>
          <a:p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126276" y="3139765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8975688" y="1854558"/>
            <a:ext cx="2857500" cy="14843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781" y="1766424"/>
            <a:ext cx="807215" cy="60463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789" y="1595830"/>
            <a:ext cx="887897" cy="54639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7843458" y="3281472"/>
            <a:ext cx="1978117" cy="14843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926" y="1692711"/>
            <a:ext cx="887897" cy="54639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8928676" y="3467026"/>
            <a:ext cx="2989742" cy="18669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937" y="3081447"/>
            <a:ext cx="1123307" cy="691266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8224926" y="1595830"/>
            <a:ext cx="750762" cy="109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1089654" y="1413164"/>
            <a:ext cx="828764" cy="957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9614236" y="1690071"/>
            <a:ext cx="1323132" cy="963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477101" y="3006252"/>
            <a:ext cx="1302895" cy="1111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38167" y="5717321"/>
            <a:ext cx="211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POLCIE FOSTER CITY</a:t>
            </a:r>
            <a:endParaRPr lang="en-US" b="1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937" y="6067776"/>
            <a:ext cx="427694" cy="570993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622814" y="5907543"/>
            <a:ext cx="15632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pullover </a:t>
            </a:r>
            <a:r>
              <a:rPr lang="en-US" sz="800" strike="sngStrike" dirty="0" err="1"/>
              <a:t>norway</a:t>
            </a:r>
            <a:r>
              <a:rPr lang="en-US" sz="800" strike="sngStrike" dirty="0"/>
              <a:t> dark blue zipper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477101" y="5533176"/>
            <a:ext cx="1952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FIB:WMD(Timer)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378876" y="5717321"/>
            <a:ext cx="237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FRA-SFO(</a:t>
            </a:r>
            <a:r>
              <a:rPr lang="en-US" strike="sngStrike" dirty="0" smtClean="0"/>
              <a:t>sweater,</a:t>
            </a:r>
            <a:r>
              <a:rPr lang="en-US" dirty="0" smtClean="0"/>
              <a:t>2009)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9325493" y="6122987"/>
            <a:ext cx="950309" cy="34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840" y="1695540"/>
            <a:ext cx="799480" cy="496519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7340888" y="3006252"/>
            <a:ext cx="750167" cy="275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7011985" y="1737104"/>
            <a:ext cx="857397" cy="1620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863514" y="1590795"/>
            <a:ext cx="5251172" cy="37291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010400" y="2247076"/>
            <a:ext cx="2465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KING.ARTHUR.(WSAM).</a:t>
            </a:r>
          </a:p>
          <a:p>
            <a:r>
              <a:rPr lang="en-US" b="1" dirty="0" smtClean="0"/>
              <a:t>PRINCPAL.OFFICE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324415" y="1222698"/>
            <a:ext cx="4651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FBI:WMD for Preschool</a:t>
            </a:r>
            <a:endParaRPr lang="en-US" sz="36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135" y="3689905"/>
            <a:ext cx="3113390" cy="206431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207501" y="3338946"/>
            <a:ext cx="226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SEATO.HOMCE:JOERG</a:t>
            </a:r>
            <a:endParaRPr lang="en-US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01" y="1730120"/>
            <a:ext cx="391523" cy="53426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7054740" y="1730120"/>
            <a:ext cx="746877" cy="595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214601" y="1709548"/>
            <a:ext cx="427394" cy="5945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030355" y="1724909"/>
            <a:ext cx="427394" cy="5945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64" name="Straight Connector 11263"/>
          <p:cNvCxnSpPr>
            <a:endCxn id="25" idx="3"/>
          </p:cNvCxnSpPr>
          <p:nvPr/>
        </p:nvCxnSpPr>
        <p:spPr>
          <a:xfrm flipV="1">
            <a:off x="8180814" y="1545864"/>
            <a:ext cx="794874" cy="459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5" name="Isosceles Triangle 11264"/>
          <p:cNvSpPr/>
          <p:nvPr/>
        </p:nvSpPr>
        <p:spPr>
          <a:xfrm rot="1068517">
            <a:off x="8594783" y="1415652"/>
            <a:ext cx="428480" cy="453670"/>
          </a:xfrm>
          <a:prstGeom prst="triangle">
            <a:avLst>
              <a:gd name="adj" fmla="val 7996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8397384" y="192397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</a:t>
            </a:r>
            <a:endParaRPr lang="en-US" b="1" dirty="0"/>
          </a:p>
        </p:txBody>
      </p:sp>
      <p:sp>
        <p:nvSpPr>
          <p:cNvPr id="76" name="TextBox 75"/>
          <p:cNvSpPr txBox="1"/>
          <p:nvPr/>
        </p:nvSpPr>
        <p:spPr>
          <a:xfrm>
            <a:off x="9642768" y="1901010"/>
            <a:ext cx="2534932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NAVY.JOHN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654" y="1862278"/>
            <a:ext cx="421762" cy="42176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88277" y="2931215"/>
            <a:ext cx="3729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CPVA.QUEEN.POLICE.FOSTE CITY </a:t>
            </a:r>
            <a:r>
              <a:rPr lang="en-US" sz="800" strike="sngStrike" dirty="0" err="1" smtClean="0"/>
              <a:t>Startucks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9489100" y="2616475"/>
            <a:ext cx="964450" cy="4067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 rot="20230510">
            <a:off x="9603854" y="24963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LINK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8323296" y="3120496"/>
            <a:ext cx="41021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 smtClean="0"/>
              <a:t>CHECKPOINT CARLIE(HOMCEI:NANA:PICKUP:ROUTE)</a:t>
            </a:r>
            <a:endParaRPr lang="en-US" sz="14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757991" y="3615746"/>
            <a:ext cx="405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SQ.FBI:WMD(PREA.§197,Security Doors)</a:t>
            </a:r>
            <a:endParaRPr lang="en-US" b="1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7206149" y="3971889"/>
            <a:ext cx="2269798" cy="6597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885893" y="3897578"/>
            <a:ext cx="394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McCarty.Gov</a:t>
            </a:r>
            <a:r>
              <a:rPr lang="en-US" dirty="0" smtClean="0"/>
              <a:t> </a:t>
            </a:r>
            <a:r>
              <a:rPr lang="en-US" dirty="0" err="1" smtClean="0"/>
              <a:t>Schw.twin</a:t>
            </a:r>
            <a:r>
              <a:rPr lang="en-US" dirty="0" smtClean="0"/>
              <a:t>. </a:t>
            </a:r>
            <a:r>
              <a:rPr lang="en-US" sz="800" strike="sngStrike" dirty="0" smtClean="0"/>
              <a:t>Why are you here? Cannot </a:t>
            </a:r>
            <a:r>
              <a:rPr lang="en-US" sz="800" strike="sngStrike" dirty="0" err="1" smtClean="0"/>
              <a:t>afforf</a:t>
            </a:r>
            <a:r>
              <a:rPr lang="en-US" sz="800" strike="sngStrike" dirty="0" smtClean="0"/>
              <a:t> it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11614067" y="37901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025002" y="158700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74" name="Rectangle 73"/>
          <p:cNvSpPr/>
          <p:nvPr/>
        </p:nvSpPr>
        <p:spPr>
          <a:xfrm>
            <a:off x="2540837" y="1923970"/>
            <a:ext cx="3110284" cy="23731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7" name="TextBox 11266"/>
          <p:cNvSpPr txBox="1"/>
          <p:nvPr/>
        </p:nvSpPr>
        <p:spPr>
          <a:xfrm>
            <a:off x="6126276" y="2616475"/>
            <a:ext cx="95452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PENTON.EMEA </a:t>
            </a:r>
            <a:r>
              <a:rPr lang="en-US" dirty="0" err="1" smtClean="0"/>
              <a:t>dro</a:t>
            </a:r>
            <a:r>
              <a:rPr lang="en-US" dirty="0" smtClean="0"/>
              <a:t> with </a:t>
            </a:r>
            <a:r>
              <a:rPr lang="en-US" dirty="0" err="1" smtClean="0"/>
              <a:t>daniel</a:t>
            </a:r>
            <a:r>
              <a:rPr lang="en-US" dirty="0" smtClean="0"/>
              <a:t> to graveyard </a:t>
            </a:r>
            <a:r>
              <a:rPr lang="en-US" dirty="0" err="1" smtClean="0"/>
              <a:t>joerg</a:t>
            </a:r>
            <a:r>
              <a:rPr lang="en-US" dirty="0" smtClean="0"/>
              <a:t> </a:t>
            </a:r>
            <a:r>
              <a:rPr lang="en-US" dirty="0" err="1" smtClean="0"/>
              <a:t>instad</a:t>
            </a:r>
            <a:r>
              <a:rPr lang="en-US" dirty="0" smtClean="0"/>
              <a:t> of</a:t>
            </a:r>
          </a:p>
          <a:p>
            <a:r>
              <a:rPr lang="en-US" strike="sngStrike" dirty="0" smtClean="0"/>
              <a:t> </a:t>
            </a:r>
            <a:r>
              <a:rPr lang="en-US" strike="sngStrike" dirty="0" err="1" smtClean="0"/>
              <a:t>jeff</a:t>
            </a:r>
            <a:r>
              <a:rPr lang="en-US" strike="sngStrike" dirty="0" smtClean="0"/>
              <a:t> </a:t>
            </a:r>
            <a:r>
              <a:rPr lang="en-US" dirty="0" smtClean="0"/>
              <a:t>NSA(</a:t>
            </a:r>
            <a:r>
              <a:rPr lang="en-US" dirty="0" err="1" smtClean="0"/>
              <a:t>eta,SEAT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				</a:t>
            </a:r>
            <a:r>
              <a:rPr lang="en-US" dirty="0" err="1" smtClean="0"/>
              <a:t>stefa</a:t>
            </a:r>
            <a:r>
              <a:rPr lang="en-US" dirty="0" smtClean="0"/>
              <a:t> </a:t>
            </a:r>
            <a:r>
              <a:rPr lang="en-US" dirty="0" err="1" smtClean="0"/>
              <a:t>selisey</a:t>
            </a:r>
            <a:r>
              <a:rPr lang="en-US" dirty="0" smtClean="0"/>
              <a:t> (</a:t>
            </a:r>
            <a:r>
              <a:rPr lang="en-US" dirty="0" err="1" smtClean="0"/>
              <a:t>danile</a:t>
            </a:r>
            <a:r>
              <a:rPr lang="en-US" dirty="0" smtClean="0"/>
              <a:t> Gov. </a:t>
            </a:r>
            <a:r>
              <a:rPr lang="en-US" dirty="0" err="1" smtClean="0"/>
              <a:t>Schw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				HOCIME:JOER(</a:t>
            </a:r>
            <a:r>
              <a:rPr lang="en-US" dirty="0" err="1" smtClean="0"/>
              <a:t>joeb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268" name="TextBox 11267"/>
          <p:cNvSpPr txBox="1"/>
          <p:nvPr/>
        </p:nvSpPr>
        <p:spPr>
          <a:xfrm>
            <a:off x="4026555" y="1648247"/>
            <a:ext cx="319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Call you Angela(invert) </a:t>
            </a:r>
            <a:r>
              <a:rPr lang="en-US" dirty="0" smtClean="0"/>
              <a:t>Dr. Rice VIRIGN.MARY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5662574" y="3591130"/>
            <a:ext cx="3314052" cy="21261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70" name="Straight Connector 11269"/>
          <p:cNvCxnSpPr/>
          <p:nvPr/>
        </p:nvCxnSpPr>
        <p:spPr>
          <a:xfrm>
            <a:off x="3777166" y="2319431"/>
            <a:ext cx="1761001" cy="1407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2" name="Straight Connector 11271"/>
          <p:cNvCxnSpPr/>
          <p:nvPr/>
        </p:nvCxnSpPr>
        <p:spPr>
          <a:xfrm>
            <a:off x="6552755" y="3786355"/>
            <a:ext cx="1006070" cy="986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73" name="Picture 1127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344" y="6116215"/>
            <a:ext cx="637250" cy="477322"/>
          </a:xfrm>
          <a:prstGeom prst="rect">
            <a:avLst/>
          </a:prstGeom>
        </p:spPr>
      </p:pic>
      <p:pic>
        <p:nvPicPr>
          <p:cNvPr id="11274" name="Picture 1127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813" y="5104507"/>
            <a:ext cx="300982" cy="401826"/>
          </a:xfrm>
          <a:prstGeom prst="rect">
            <a:avLst/>
          </a:prstGeom>
        </p:spPr>
      </p:pic>
      <p:cxnSp>
        <p:nvCxnSpPr>
          <p:cNvPr id="11276" name="Straight Connector 11275"/>
          <p:cNvCxnSpPr>
            <a:stCxn id="55" idx="0"/>
          </p:cNvCxnSpPr>
          <p:nvPr/>
        </p:nvCxnSpPr>
        <p:spPr>
          <a:xfrm>
            <a:off x="10565644" y="5717321"/>
            <a:ext cx="864356" cy="36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77" name="TextBox 11276"/>
          <p:cNvSpPr txBox="1"/>
          <p:nvPr/>
        </p:nvSpPr>
        <p:spPr>
          <a:xfrm>
            <a:off x="9622814" y="5219586"/>
            <a:ext cx="3127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SF.MARKETSTREET(§187.PREA)</a:t>
            </a:r>
            <a:endParaRPr lang="en-US" b="1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9147659" y="5047129"/>
            <a:ext cx="950309" cy="34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9300059" y="5199529"/>
            <a:ext cx="950309" cy="34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9245635" y="5059823"/>
            <a:ext cx="468229" cy="5673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9697669" y="6114219"/>
            <a:ext cx="1281781" cy="5673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79" name="Straight Connector 11278"/>
          <p:cNvCxnSpPr/>
          <p:nvPr/>
        </p:nvCxnSpPr>
        <p:spPr>
          <a:xfrm flipV="1">
            <a:off x="9489100" y="6122987"/>
            <a:ext cx="2124967" cy="46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9256112" y="5172751"/>
            <a:ext cx="768511" cy="255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623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0286" y="2260661"/>
            <a:ext cx="2059282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HOCIME:JOER(</a:t>
            </a:r>
            <a:r>
              <a:rPr lang="en-US" dirty="0" err="1">
                <a:solidFill>
                  <a:schemeClr val="bg1"/>
                </a:solidFill>
              </a:rPr>
              <a:t>joeb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8835" y="1168736"/>
            <a:ext cx="61507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HOMICIDE:JESUS</a:t>
            </a:r>
            <a:endParaRPr lang="en-US" sz="6600" b="1" dirty="0"/>
          </a:p>
        </p:txBody>
      </p:sp>
      <p:sp>
        <p:nvSpPr>
          <p:cNvPr id="9" name="Rectangle 8"/>
          <p:cNvSpPr/>
          <p:nvPr/>
        </p:nvSpPr>
        <p:spPr>
          <a:xfrm>
            <a:off x="3034145" y="2445327"/>
            <a:ext cx="6096000" cy="16279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9" idx="1"/>
            <a:endCxn id="9" idx="3"/>
          </p:cNvCxnSpPr>
          <p:nvPr/>
        </p:nvCxnSpPr>
        <p:spPr>
          <a:xfrm>
            <a:off x="3034145" y="3259282"/>
            <a:ext cx="60960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434945" y="1328671"/>
            <a:ext cx="2757055" cy="1301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WAR</a:t>
            </a:r>
            <a:endParaRPr lang="en-US" sz="6000" dirty="0"/>
          </a:p>
        </p:txBody>
      </p:sp>
      <p:sp>
        <p:nvSpPr>
          <p:cNvPr id="14" name="TextBox 13"/>
          <p:cNvSpPr txBox="1"/>
          <p:nvPr/>
        </p:nvSpPr>
        <p:spPr>
          <a:xfrm>
            <a:off x="263236" y="16071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58835" y="2071284"/>
            <a:ext cx="5132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G.VIRINGA MARY:HOMCE:LUX:STILLBORN[1] IPX SON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056" y="5205267"/>
            <a:ext cx="1004130" cy="150893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57212" y="5129606"/>
            <a:ext cx="1386753" cy="17283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199702" y="4601552"/>
            <a:ext cx="41236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LEGISLATION §212 </a:t>
            </a:r>
          </a:p>
          <a:p>
            <a:r>
              <a:rPr lang="en-US" sz="1400" dirty="0" err="1" smtClean="0"/>
              <a:t>Abtreibung</a:t>
            </a:r>
            <a:r>
              <a:rPr lang="en-US" sz="1400" dirty="0" smtClean="0"/>
              <a:t> (</a:t>
            </a:r>
            <a:r>
              <a:rPr lang="en-US" sz="1400" dirty="0" err="1" smtClean="0"/>
              <a:t>trnal</a:t>
            </a:r>
            <a:r>
              <a:rPr lang="en-US" sz="1400" dirty="0" smtClean="0"/>
              <a:t>) Abortion </a:t>
            </a:r>
            <a:endParaRPr lang="en-US" sz="1400" dirty="0"/>
          </a:p>
        </p:txBody>
      </p:sp>
      <p:sp>
        <p:nvSpPr>
          <p:cNvPr id="23" name="TextBox 22"/>
          <p:cNvSpPr txBox="1"/>
          <p:nvPr/>
        </p:nvSpPr>
        <p:spPr>
          <a:xfrm>
            <a:off x="2939607" y="4048992"/>
            <a:ext cx="63700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G.PENTGAON.♥LACE.CHRIST(OFFER)</a:t>
            </a:r>
            <a:endParaRPr lang="en-US" sz="3200" b="1" dirty="0"/>
          </a:p>
        </p:txBody>
      </p:sp>
      <p:sp>
        <p:nvSpPr>
          <p:cNvPr id="24" name="Rectangle 23"/>
          <p:cNvSpPr/>
          <p:nvPr/>
        </p:nvSpPr>
        <p:spPr>
          <a:xfrm>
            <a:off x="9309621" y="2440616"/>
            <a:ext cx="2757688" cy="1608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809018" y="2793877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SR</a:t>
            </a:r>
          </a:p>
          <a:p>
            <a:r>
              <a:rPr lang="en-US" dirty="0" smtClean="0"/>
              <a:t>WHITEHOUSE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863894" y="3419426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PHILIS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1402291" y="3259281"/>
            <a:ext cx="789709" cy="5294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389982" y="4651269"/>
            <a:ext cx="814325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Judges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1194254" y="5020601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</a:t>
            </a:r>
            <a:r>
              <a:rPr lang="en-US" sz="800" strike="sngStrike" baseline="30000" dirty="0" smtClean="0"/>
              <a:t>st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Bible Verses</a:t>
            </a:r>
          </a:p>
          <a:p>
            <a:r>
              <a:rPr lang="en-US" sz="1000" dirty="0" err="1" smtClean="0"/>
              <a:t>Afger</a:t>
            </a:r>
            <a:r>
              <a:rPr lang="en-US" sz="1000" dirty="0" smtClean="0"/>
              <a:t> Joshua Died…</a:t>
            </a:r>
            <a:endParaRPr lang="en-US" sz="1000" dirty="0"/>
          </a:p>
        </p:txBody>
      </p:sp>
      <p:sp>
        <p:nvSpPr>
          <p:cNvPr id="31" name="TextBox 30"/>
          <p:cNvSpPr txBox="1"/>
          <p:nvPr/>
        </p:nvSpPr>
        <p:spPr>
          <a:xfrm>
            <a:off x="2939607" y="5597050"/>
            <a:ext cx="465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G.PENTAGON.VIRGINIA.MARY</a:t>
            </a:r>
            <a:endParaRPr lang="en-US" sz="2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1643452" y="5702913"/>
            <a:ext cx="548548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7926" y="456776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Homicdie:Jesue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lutz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246101" y="2440616"/>
            <a:ext cx="2757688" cy="1608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98998" y="2666545"/>
            <a:ext cx="151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WWI.K-TOWN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63182" y="3033501"/>
            <a:ext cx="1792478" cy="92333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BILL[]</a:t>
            </a:r>
            <a:endParaRPr lang="en-US" sz="54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63236" y="2743705"/>
            <a:ext cx="3011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 Bill Jr, Bill </a:t>
            </a:r>
            <a:r>
              <a:rPr lang="en-US" dirty="0" err="1" smtClean="0"/>
              <a:t>Sr</a:t>
            </a:r>
            <a:r>
              <a:rPr lang="en-US" dirty="0" smtClean="0"/>
              <a:t> </a:t>
            </a:r>
            <a:r>
              <a:rPr lang="en-US" sz="3600" b="1" dirty="0" smtClean="0"/>
              <a:t>-&gt;</a:t>
            </a:r>
            <a:r>
              <a:rPr lang="en-US" dirty="0" smtClean="0"/>
              <a:t> Bill ♥LACE</a:t>
            </a:r>
          </a:p>
          <a:p>
            <a:r>
              <a:rPr lang="en-US" dirty="0" smtClean="0"/>
              <a:t>24 –</a:t>
            </a:r>
          </a:p>
          <a:p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834504" y="284455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034145" y="3604092"/>
            <a:ext cx="6096000" cy="18466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034145" y="3786453"/>
            <a:ext cx="6150785" cy="311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/>
          <p:nvPr/>
        </p:nvSpPr>
        <p:spPr>
          <a:xfrm>
            <a:off x="5173031" y="2967786"/>
            <a:ext cx="983673" cy="1121286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Cube 42"/>
          <p:cNvSpPr/>
          <p:nvPr/>
        </p:nvSpPr>
        <p:spPr>
          <a:xfrm>
            <a:off x="4199702" y="2967786"/>
            <a:ext cx="983673" cy="1121286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3200851" y="2985461"/>
            <a:ext cx="983673" cy="1121286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6336180" y="2969571"/>
            <a:ext cx="983673" cy="1121286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7385993" y="2996629"/>
            <a:ext cx="983673" cy="1121286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98373" y="4791605"/>
            <a:ext cx="2981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HOMCE:KING( </a:t>
            </a:r>
            <a:r>
              <a:rPr lang="en-US" dirty="0" err="1" smtClean="0"/>
              <a:t>Sr</a:t>
            </a:r>
            <a:r>
              <a:rPr lang="en-US" dirty="0" smtClean="0"/>
              <a:t>,</a:t>
            </a:r>
            <a:r>
              <a:rPr lang="en-US" strike="sngStrike" dirty="0" smtClean="0"/>
              <a:t> Bruce)</a:t>
            </a:r>
            <a:endParaRPr lang="en-US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767926" y="5205267"/>
            <a:ext cx="2390909" cy="136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001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36964" y="425856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Prince Carl </a:t>
            </a:r>
            <a:r>
              <a:rPr lang="en-US" b="1" strike="sngStrike" dirty="0">
                <a:solidFill>
                  <a:srgbClr val="202124"/>
                </a:solidFill>
                <a:latin typeface="Google Sans"/>
              </a:rPr>
              <a:t>Philip</a:t>
            </a:r>
            <a:r>
              <a:rPr lang="en-US" strike="sngStrike" dirty="0" smtClean="0">
                <a:solidFill>
                  <a:srgbClr val="202124"/>
                </a:solidFill>
                <a:latin typeface="Google Sans"/>
              </a:rPr>
              <a:t>, </a:t>
            </a:r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Duke of </a:t>
            </a:r>
            <a:r>
              <a:rPr lang="en-US" strike="sngStrike" dirty="0" err="1">
                <a:solidFill>
                  <a:srgbClr val="202124"/>
                </a:solidFill>
                <a:latin typeface="Google Sans"/>
              </a:rPr>
              <a:t>Värmland</a:t>
            </a:r>
            <a:endParaRPr lang="en-US" strike="sngStrike" dirty="0">
              <a:solidFill>
                <a:srgbClr val="202124"/>
              </a:solidFill>
              <a:latin typeface="Google Sans"/>
            </a:endParaRPr>
          </a:p>
          <a:p>
            <a:r>
              <a:rPr lang="en-US" dirty="0">
                <a:solidFill>
                  <a:srgbClr val="1F1F1F"/>
                </a:solidFill>
                <a:latin typeface="Roboto"/>
              </a:rPr>
              <a:t/>
            </a:r>
            <a:br>
              <a:rPr lang="en-US" dirty="0">
                <a:solidFill>
                  <a:srgbClr val="1F1F1F"/>
                </a:solidFill>
                <a:latin typeface="Roboto"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3" y="3867337"/>
            <a:ext cx="4087870" cy="23646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542889" y="3962128"/>
            <a:ext cx="983673" cy="9005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G</a:t>
            </a:r>
            <a:endParaRPr lang="en-US" sz="7200" dirty="0"/>
          </a:p>
        </p:txBody>
      </p:sp>
      <p:sp>
        <p:nvSpPr>
          <p:cNvPr id="9" name="Rectangle 8"/>
          <p:cNvSpPr/>
          <p:nvPr/>
        </p:nvSpPr>
        <p:spPr>
          <a:xfrm>
            <a:off x="5191265" y="3244334"/>
            <a:ext cx="1809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HOMICIDE:JESUS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311767" y="2762935"/>
            <a:ext cx="3516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HOMICIDE:GOD</a:t>
            </a:r>
            <a:r>
              <a:rPr lang="en-US" b="1" strike="sngStrike" dirty="0" err="1" smtClean="0"/>
              <a:t>.phil</a:t>
            </a:r>
            <a:r>
              <a:rPr lang="en-US" b="1" strike="sngStrike" dirty="0" smtClean="0"/>
              <a:t>/</a:t>
            </a:r>
            <a:r>
              <a:rPr lang="en-US" b="1" strike="sngStrike" dirty="0" err="1" smtClean="0"/>
              <a:t>kim</a:t>
            </a:r>
            <a:r>
              <a:rPr lang="en-US" b="1" dirty="0" smtClean="0"/>
              <a:t>(MLK.JFK)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27986" y="2762935"/>
            <a:ext cx="1650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HOMP:HANNES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652688" y="249816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Philip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575" y="4294636"/>
            <a:ext cx="543791" cy="54379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10017907" y="4186263"/>
            <a:ext cx="1075459" cy="537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433323" y="5425127"/>
            <a:ext cx="364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KING.QUEST </a:t>
            </a:r>
            <a:r>
              <a:rPr lang="en-US" strike="sngStrike" dirty="0" smtClean="0"/>
              <a:t>Philip from the Bush(</a:t>
            </a:r>
            <a:r>
              <a:rPr lang="en-US" strike="sngStrike" dirty="0" err="1" smtClean="0"/>
              <a:t>es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910945" y="3235219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370112" y="3857175"/>
            <a:ext cx="5052503" cy="11474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549576" y="3996107"/>
            <a:ext cx="798368" cy="11441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53" y="5327116"/>
            <a:ext cx="702291" cy="46734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597614" y="5168817"/>
            <a:ext cx="798368" cy="11441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flipH="1">
            <a:off x="4628489" y="4066220"/>
            <a:ext cx="1431386" cy="949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74779" y="1964291"/>
            <a:ext cx="921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Killed Steve Jobs, Virgin Mary(</a:t>
            </a:r>
            <a:r>
              <a:rPr lang="en-US" strike="sngStrike" dirty="0" err="1" smtClean="0"/>
              <a:t>unboarn</a:t>
            </a:r>
            <a:r>
              <a:rPr lang="en-US" strike="sngStrike" dirty="0" smtClean="0"/>
              <a:t>) </a:t>
            </a:r>
            <a:r>
              <a:rPr lang="en-US" dirty="0" smtClean="0"/>
              <a:t>PENTAGON </a:t>
            </a:r>
            <a:r>
              <a:rPr lang="en-US" strike="sngStrike" dirty="0" smtClean="0"/>
              <a:t>monitored, killed </a:t>
            </a:r>
            <a:r>
              <a:rPr lang="en-US" strike="sngStrike" dirty="0" err="1" smtClean="0"/>
              <a:t>phil</a:t>
            </a:r>
            <a:r>
              <a:rPr lang="en-US" dirty="0" smtClean="0"/>
              <a:t> 1994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dirty="0" err="1" smtClean="0"/>
              <a:t>.MLK.JFK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9684964" y="4066220"/>
            <a:ext cx="1994418" cy="772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497072" y="5132069"/>
            <a:ext cx="5052503" cy="11474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flipH="1">
            <a:off x="4666768" y="5181897"/>
            <a:ext cx="1393107" cy="949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59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1618</Words>
  <Application>Microsoft Office PowerPoint</Application>
  <PresentationFormat>Widescreen</PresentationFormat>
  <Paragraphs>570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Google Sans</vt:lpstr>
      <vt:lpstr>Merriweather</vt:lpstr>
      <vt:lpstr>Roboto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61</cp:revision>
  <dcterms:created xsi:type="dcterms:W3CDTF">2023-10-20T17:09:16Z</dcterms:created>
  <dcterms:modified xsi:type="dcterms:W3CDTF">2023-10-25T20:04:50Z</dcterms:modified>
</cp:coreProperties>
</file>